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314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AD625-E4B4-4AB1-9F15-884363432419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4CE337F5-D557-4D88-8D0B-0D9F5A37835B}">
      <dgm:prSet phldrT="[Tekst]" custT="1"/>
      <dgm:spPr/>
      <dgm:t>
        <a:bodyPr/>
        <a:lstStyle/>
        <a:p>
          <a:r>
            <a:rPr lang="nl-BE" sz="4000" dirty="0" err="1"/>
            <a:t>Gn</a:t>
          </a:r>
          <a:endParaRPr lang="nl-BE" sz="4000" dirty="0"/>
        </a:p>
      </dgm:t>
    </dgm:pt>
    <dgm:pt modelId="{F39F8F27-266F-47E6-88AC-523987D87EE1}" type="parTrans" cxnId="{148F12B1-5A37-4DD1-BCEA-6E71B2086F1D}">
      <dgm:prSet/>
      <dgm:spPr/>
      <dgm:t>
        <a:bodyPr/>
        <a:lstStyle/>
        <a:p>
          <a:endParaRPr lang="nl-BE"/>
        </a:p>
      </dgm:t>
    </dgm:pt>
    <dgm:pt modelId="{188BBEB7-E81F-4634-BD44-62A6E2E7D615}" type="sibTrans" cxnId="{148F12B1-5A37-4DD1-BCEA-6E71B2086F1D}">
      <dgm:prSet/>
      <dgm:spPr/>
      <dgm:t>
        <a:bodyPr/>
        <a:lstStyle/>
        <a:p>
          <a:endParaRPr lang="nl-BE"/>
        </a:p>
      </dgm:t>
    </dgm:pt>
    <dgm:pt modelId="{2E6A8A74-D724-4C92-A0BB-2BCAD860EA38}">
      <dgm:prSet phldrT="[Tekst]" custT="1"/>
      <dgm:spPr/>
      <dgm:t>
        <a:bodyPr/>
        <a:lstStyle/>
        <a:p>
          <a:r>
            <a:rPr lang="nl-BE" sz="4000" dirty="0"/>
            <a:t>Ex-</a:t>
          </a:r>
          <a:r>
            <a:rPr lang="nl-BE" sz="4000" dirty="0" err="1"/>
            <a:t>Lv</a:t>
          </a:r>
          <a:r>
            <a:rPr lang="nl-BE" sz="4000" dirty="0"/>
            <a:t>-Nm</a:t>
          </a:r>
        </a:p>
      </dgm:t>
    </dgm:pt>
    <dgm:pt modelId="{08FCD842-6F73-4A26-9A71-8E00DB3D26DF}" type="parTrans" cxnId="{A13CF478-40FC-4C62-8133-9464B415B786}">
      <dgm:prSet/>
      <dgm:spPr/>
      <dgm:t>
        <a:bodyPr/>
        <a:lstStyle/>
        <a:p>
          <a:endParaRPr lang="nl-BE"/>
        </a:p>
      </dgm:t>
    </dgm:pt>
    <dgm:pt modelId="{D20687B9-656D-4812-B2BC-7E77BFC754BE}" type="sibTrans" cxnId="{A13CF478-40FC-4C62-8133-9464B415B786}">
      <dgm:prSet/>
      <dgm:spPr/>
      <dgm:t>
        <a:bodyPr/>
        <a:lstStyle/>
        <a:p>
          <a:endParaRPr lang="nl-BE"/>
        </a:p>
      </dgm:t>
    </dgm:pt>
    <dgm:pt modelId="{4C531A21-C45A-4048-A785-088F7676815B}">
      <dgm:prSet phldrT="[Tekst]" custT="1"/>
      <dgm:spPr/>
      <dgm:t>
        <a:bodyPr/>
        <a:lstStyle/>
        <a:p>
          <a:r>
            <a:rPr lang="nl-BE" sz="4000" dirty="0" err="1"/>
            <a:t>Dt</a:t>
          </a:r>
          <a:endParaRPr lang="nl-BE" sz="4000" dirty="0"/>
        </a:p>
      </dgm:t>
    </dgm:pt>
    <dgm:pt modelId="{FAEBD2B2-44A0-40CA-ABEE-7D0972A19E06}" type="parTrans" cxnId="{5C1ECA90-3EA3-4587-8113-4E45AC40ACBC}">
      <dgm:prSet/>
      <dgm:spPr/>
      <dgm:t>
        <a:bodyPr/>
        <a:lstStyle/>
        <a:p>
          <a:endParaRPr lang="nl-BE"/>
        </a:p>
      </dgm:t>
    </dgm:pt>
    <dgm:pt modelId="{2808CF85-2AE9-42BC-A5F7-412B7500810F}" type="sibTrans" cxnId="{5C1ECA90-3EA3-4587-8113-4E45AC40ACBC}">
      <dgm:prSet/>
      <dgm:spPr/>
      <dgm:t>
        <a:bodyPr/>
        <a:lstStyle/>
        <a:p>
          <a:endParaRPr lang="nl-BE"/>
        </a:p>
      </dgm:t>
    </dgm:pt>
    <dgm:pt modelId="{EAC73E57-4CD2-43EA-9C3A-D12B011BABE7}">
      <dgm:prSet phldrT="[Tekst]"/>
      <dgm:spPr/>
      <dgm:t>
        <a:bodyPr/>
        <a:lstStyle/>
        <a:p>
          <a:r>
            <a:rPr lang="nl-BE" dirty="0"/>
            <a:t>Zegen van Jakob</a:t>
          </a:r>
        </a:p>
      </dgm:t>
    </dgm:pt>
    <dgm:pt modelId="{9A0CE1D7-7DFE-4E06-B900-2913BF4A4BE2}" type="parTrans" cxnId="{12ED839D-6B89-4B8B-B2FF-5D326AE6DA47}">
      <dgm:prSet/>
      <dgm:spPr/>
      <dgm:t>
        <a:bodyPr/>
        <a:lstStyle/>
        <a:p>
          <a:endParaRPr lang="nl-BE"/>
        </a:p>
      </dgm:t>
    </dgm:pt>
    <dgm:pt modelId="{50B833A9-ACFA-4452-B47F-6AC4399EEECF}" type="sibTrans" cxnId="{12ED839D-6B89-4B8B-B2FF-5D326AE6DA47}">
      <dgm:prSet/>
      <dgm:spPr/>
      <dgm:t>
        <a:bodyPr/>
        <a:lstStyle/>
        <a:p>
          <a:endParaRPr lang="nl-BE"/>
        </a:p>
      </dgm:t>
    </dgm:pt>
    <dgm:pt modelId="{7B99E5DE-29F8-40D0-82D4-0D5F7E8F0D39}">
      <dgm:prSet phldrT="[Tekst]"/>
      <dgm:spPr/>
      <dgm:t>
        <a:bodyPr/>
        <a:lstStyle/>
        <a:p>
          <a:r>
            <a:rPr lang="nl-BE" dirty="0"/>
            <a:t>Zegen van </a:t>
          </a:r>
          <a:r>
            <a:rPr lang="nl-BE" dirty="0" err="1"/>
            <a:t>Bileam</a:t>
          </a:r>
          <a:endParaRPr lang="nl-BE" dirty="0"/>
        </a:p>
      </dgm:t>
    </dgm:pt>
    <dgm:pt modelId="{AE0EEFC7-448B-4414-98BF-3FF1E50A703E}" type="parTrans" cxnId="{D4F28C9D-421E-41D3-88A3-1384A05AC5A1}">
      <dgm:prSet/>
      <dgm:spPr/>
      <dgm:t>
        <a:bodyPr/>
        <a:lstStyle/>
        <a:p>
          <a:endParaRPr lang="nl-BE"/>
        </a:p>
      </dgm:t>
    </dgm:pt>
    <dgm:pt modelId="{5B269D68-444A-4671-BD80-79767D73C915}" type="sibTrans" cxnId="{D4F28C9D-421E-41D3-88A3-1384A05AC5A1}">
      <dgm:prSet/>
      <dgm:spPr/>
      <dgm:t>
        <a:bodyPr/>
        <a:lstStyle/>
        <a:p>
          <a:endParaRPr lang="nl-BE"/>
        </a:p>
      </dgm:t>
    </dgm:pt>
    <dgm:pt modelId="{43D20D58-817C-4749-85B4-9D97BD5C9D59}">
      <dgm:prSet phldrT="[Tekst]"/>
      <dgm:spPr/>
      <dgm:t>
        <a:bodyPr/>
        <a:lstStyle/>
        <a:p>
          <a:r>
            <a:rPr lang="nl-BE" dirty="0"/>
            <a:t>Zegen van Mozes</a:t>
          </a:r>
        </a:p>
      </dgm:t>
    </dgm:pt>
    <dgm:pt modelId="{13057DCC-67A7-4600-B4E0-D06ED0EA00FC}" type="parTrans" cxnId="{2549B806-D206-47E6-A779-7C2D3D2B7260}">
      <dgm:prSet/>
      <dgm:spPr/>
      <dgm:t>
        <a:bodyPr/>
        <a:lstStyle/>
        <a:p>
          <a:endParaRPr lang="nl-BE"/>
        </a:p>
      </dgm:t>
    </dgm:pt>
    <dgm:pt modelId="{8746248C-A12E-489A-AE98-DB787817A8B0}" type="sibTrans" cxnId="{2549B806-D206-47E6-A779-7C2D3D2B7260}">
      <dgm:prSet/>
      <dgm:spPr/>
      <dgm:t>
        <a:bodyPr/>
        <a:lstStyle/>
        <a:p>
          <a:endParaRPr lang="nl-BE"/>
        </a:p>
      </dgm:t>
    </dgm:pt>
    <dgm:pt modelId="{27BD100E-2D82-4660-8B60-0518868267DC}">
      <dgm:prSet phldrT="[Tekst]"/>
      <dgm:spPr/>
      <dgm:t>
        <a:bodyPr/>
        <a:lstStyle/>
        <a:p>
          <a:r>
            <a:rPr lang="nl-BE" dirty="0"/>
            <a:t>Eden – Egypte</a:t>
          </a:r>
        </a:p>
      </dgm:t>
    </dgm:pt>
    <dgm:pt modelId="{513754F3-D713-44A5-8603-94D02B626DFA}" type="parTrans" cxnId="{95A487D3-A3EE-447A-8EE9-0D5AB1406204}">
      <dgm:prSet/>
      <dgm:spPr/>
      <dgm:t>
        <a:bodyPr/>
        <a:lstStyle/>
        <a:p>
          <a:endParaRPr lang="nl-BE"/>
        </a:p>
      </dgm:t>
    </dgm:pt>
    <dgm:pt modelId="{617E92B9-CFB7-4139-97A5-0BE0B4DD1F03}" type="sibTrans" cxnId="{95A487D3-A3EE-447A-8EE9-0D5AB1406204}">
      <dgm:prSet/>
      <dgm:spPr/>
      <dgm:t>
        <a:bodyPr/>
        <a:lstStyle/>
        <a:p>
          <a:endParaRPr lang="nl-BE"/>
        </a:p>
      </dgm:t>
    </dgm:pt>
    <dgm:pt modelId="{1EA5DADD-D337-487D-B3F1-0CAD2A5198EE}">
      <dgm:prSet phldrT="[Tekst]"/>
      <dgm:spPr/>
      <dgm:t>
        <a:bodyPr/>
        <a:lstStyle/>
        <a:p>
          <a:r>
            <a:rPr lang="nl-BE" dirty="0"/>
            <a:t>Egypte – Kanaän</a:t>
          </a:r>
        </a:p>
      </dgm:t>
    </dgm:pt>
    <dgm:pt modelId="{9312F162-96E5-49F9-A503-B04690338029}" type="parTrans" cxnId="{47B109F9-BBE0-48D0-926D-4C8325BA6F66}">
      <dgm:prSet/>
      <dgm:spPr/>
      <dgm:t>
        <a:bodyPr/>
        <a:lstStyle/>
        <a:p>
          <a:endParaRPr lang="nl-BE"/>
        </a:p>
      </dgm:t>
    </dgm:pt>
    <dgm:pt modelId="{A1CEB0D3-AB77-47FE-AD72-E6A60D427E2A}" type="sibTrans" cxnId="{47B109F9-BBE0-48D0-926D-4C8325BA6F66}">
      <dgm:prSet/>
      <dgm:spPr/>
      <dgm:t>
        <a:bodyPr/>
        <a:lstStyle/>
        <a:p>
          <a:endParaRPr lang="nl-BE"/>
        </a:p>
      </dgm:t>
    </dgm:pt>
    <dgm:pt modelId="{9C11B842-8ADF-49F4-955B-A489740BDD62}">
      <dgm:prSet phldrT="[Tekst]"/>
      <dgm:spPr/>
      <dgm:t>
        <a:bodyPr/>
        <a:lstStyle/>
        <a:p>
          <a:r>
            <a:rPr lang="nl-BE" dirty="0"/>
            <a:t>Kanaän – Eden</a:t>
          </a:r>
        </a:p>
      </dgm:t>
    </dgm:pt>
    <dgm:pt modelId="{0022E15C-C529-4D5C-B029-6F00B004C04D}" type="parTrans" cxnId="{8C5F7018-482B-4507-94E4-D39783DAB0AE}">
      <dgm:prSet/>
      <dgm:spPr/>
      <dgm:t>
        <a:bodyPr/>
        <a:lstStyle/>
        <a:p>
          <a:endParaRPr lang="nl-BE"/>
        </a:p>
      </dgm:t>
    </dgm:pt>
    <dgm:pt modelId="{59810E54-934F-4D61-9B0F-0AC0AE8CA414}" type="sibTrans" cxnId="{8C5F7018-482B-4507-94E4-D39783DAB0AE}">
      <dgm:prSet/>
      <dgm:spPr/>
      <dgm:t>
        <a:bodyPr/>
        <a:lstStyle/>
        <a:p>
          <a:endParaRPr lang="nl-BE"/>
        </a:p>
      </dgm:t>
    </dgm:pt>
    <dgm:pt modelId="{EB275D1D-0AF8-4256-BC2A-CE7E12227855}">
      <dgm:prSet phldrT="[Tekst]"/>
      <dgm:spPr/>
      <dgm:t>
        <a:bodyPr/>
        <a:lstStyle/>
        <a:p>
          <a:r>
            <a:rPr lang="nl-BE" dirty="0"/>
            <a:t>Abraham, Izaäk, Jakob</a:t>
          </a:r>
        </a:p>
      </dgm:t>
    </dgm:pt>
    <dgm:pt modelId="{594D025F-BADC-44A2-AD97-81B2350322C2}" type="parTrans" cxnId="{C64980E5-A291-4CA3-B267-3D3B55E4F959}">
      <dgm:prSet/>
      <dgm:spPr/>
      <dgm:t>
        <a:bodyPr/>
        <a:lstStyle/>
        <a:p>
          <a:endParaRPr lang="nl-BE"/>
        </a:p>
      </dgm:t>
    </dgm:pt>
    <dgm:pt modelId="{49D1EC65-3D34-48B0-A1F3-5257005A2326}" type="sibTrans" cxnId="{C64980E5-A291-4CA3-B267-3D3B55E4F959}">
      <dgm:prSet/>
      <dgm:spPr/>
      <dgm:t>
        <a:bodyPr/>
        <a:lstStyle/>
        <a:p>
          <a:endParaRPr lang="nl-BE"/>
        </a:p>
      </dgm:t>
    </dgm:pt>
    <dgm:pt modelId="{AA77CF79-2C2F-4715-9011-D1DFAD011074}">
      <dgm:prSet phldrT="[Tekst]"/>
      <dgm:spPr/>
      <dgm:t>
        <a:bodyPr/>
        <a:lstStyle/>
        <a:p>
          <a:r>
            <a:rPr lang="nl-BE" dirty="0"/>
            <a:t>Vooruitkijk: Mozes</a:t>
          </a:r>
        </a:p>
      </dgm:t>
    </dgm:pt>
    <dgm:pt modelId="{F454C63B-854E-44D1-956E-46D8BD7CA015}" type="parTrans" cxnId="{254BA63D-149E-4291-83FF-05900BB5EE1B}">
      <dgm:prSet/>
      <dgm:spPr/>
      <dgm:t>
        <a:bodyPr/>
        <a:lstStyle/>
        <a:p>
          <a:endParaRPr lang="nl-BE"/>
        </a:p>
      </dgm:t>
    </dgm:pt>
    <dgm:pt modelId="{36DC628E-F43F-4D2C-92FB-63C20BA6FC44}" type="sibTrans" cxnId="{254BA63D-149E-4291-83FF-05900BB5EE1B}">
      <dgm:prSet/>
      <dgm:spPr/>
      <dgm:t>
        <a:bodyPr/>
        <a:lstStyle/>
        <a:p>
          <a:endParaRPr lang="nl-BE"/>
        </a:p>
      </dgm:t>
    </dgm:pt>
    <dgm:pt modelId="{8CBFD7C9-F215-45C4-8F8D-DC86570EFA4E}">
      <dgm:prSet phldrT="[Tekst]"/>
      <dgm:spPr/>
      <dgm:t>
        <a:bodyPr/>
        <a:lstStyle/>
        <a:p>
          <a:r>
            <a:rPr lang="nl-BE" dirty="0"/>
            <a:t>Terugkijk: Mozes</a:t>
          </a:r>
        </a:p>
      </dgm:t>
    </dgm:pt>
    <dgm:pt modelId="{0E6FF35E-95E8-400D-9D33-9D4FFD4003E3}" type="parTrans" cxnId="{0D84A8AA-E207-4AAE-8B1A-136E1C481D73}">
      <dgm:prSet/>
      <dgm:spPr/>
      <dgm:t>
        <a:bodyPr/>
        <a:lstStyle/>
        <a:p>
          <a:endParaRPr lang="nl-BE"/>
        </a:p>
      </dgm:t>
    </dgm:pt>
    <dgm:pt modelId="{768A03C5-BA55-414E-8D48-CB95BFFEBB8A}" type="sibTrans" cxnId="{0D84A8AA-E207-4AAE-8B1A-136E1C481D73}">
      <dgm:prSet/>
      <dgm:spPr/>
      <dgm:t>
        <a:bodyPr/>
        <a:lstStyle/>
        <a:p>
          <a:endParaRPr lang="nl-BE"/>
        </a:p>
      </dgm:t>
    </dgm:pt>
    <dgm:pt modelId="{108DBB30-9AA4-44C5-9A90-36A0A2D3852D}" type="pres">
      <dgm:prSet presAssocID="{A8BAD625-E4B4-4AB1-9F15-884363432419}" presName="theList" presStyleCnt="0">
        <dgm:presLayoutVars>
          <dgm:dir/>
          <dgm:animLvl val="lvl"/>
          <dgm:resizeHandles val="exact"/>
        </dgm:presLayoutVars>
      </dgm:prSet>
      <dgm:spPr/>
    </dgm:pt>
    <dgm:pt modelId="{B0CEC9CB-7BDA-44D7-B3EF-62CBDB5174A6}" type="pres">
      <dgm:prSet presAssocID="{4CE337F5-D557-4D88-8D0B-0D9F5A37835B}" presName="compNode" presStyleCnt="0"/>
      <dgm:spPr/>
    </dgm:pt>
    <dgm:pt modelId="{15B485A1-C461-4665-9CC9-D3226E37D53D}" type="pres">
      <dgm:prSet presAssocID="{4CE337F5-D557-4D88-8D0B-0D9F5A37835B}" presName="aNode" presStyleLbl="bgShp" presStyleIdx="0" presStyleCnt="3"/>
      <dgm:spPr/>
    </dgm:pt>
    <dgm:pt modelId="{B78017C1-B545-4291-8FB9-CB5A897B06AF}" type="pres">
      <dgm:prSet presAssocID="{4CE337F5-D557-4D88-8D0B-0D9F5A37835B}" presName="textNode" presStyleLbl="bgShp" presStyleIdx="0" presStyleCnt="3"/>
      <dgm:spPr/>
    </dgm:pt>
    <dgm:pt modelId="{B0A88EF9-327A-458A-89DA-A5A575D6B8EE}" type="pres">
      <dgm:prSet presAssocID="{4CE337F5-D557-4D88-8D0B-0D9F5A37835B}" presName="compChildNode" presStyleCnt="0"/>
      <dgm:spPr/>
    </dgm:pt>
    <dgm:pt modelId="{EF8F8AD9-AB11-45F0-99D6-E2808DCFD50E}" type="pres">
      <dgm:prSet presAssocID="{4CE337F5-D557-4D88-8D0B-0D9F5A37835B}" presName="theInnerList" presStyleCnt="0"/>
      <dgm:spPr/>
    </dgm:pt>
    <dgm:pt modelId="{552E8E7F-60D6-47F4-B561-72209B047894}" type="pres">
      <dgm:prSet presAssocID="{27BD100E-2D82-4660-8B60-0518868267DC}" presName="childNode" presStyleLbl="node1" presStyleIdx="0" presStyleCnt="9">
        <dgm:presLayoutVars>
          <dgm:bulletEnabled val="1"/>
        </dgm:presLayoutVars>
      </dgm:prSet>
      <dgm:spPr/>
    </dgm:pt>
    <dgm:pt modelId="{AB77CD60-D44A-4DD4-9610-A9023C0F70BD}" type="pres">
      <dgm:prSet presAssocID="{27BD100E-2D82-4660-8B60-0518868267DC}" presName="aSpace2" presStyleCnt="0"/>
      <dgm:spPr/>
    </dgm:pt>
    <dgm:pt modelId="{983D66A5-C6FB-499C-8297-88DC9ED29499}" type="pres">
      <dgm:prSet presAssocID="{EB275D1D-0AF8-4256-BC2A-CE7E12227855}" presName="childNode" presStyleLbl="node1" presStyleIdx="1" presStyleCnt="9">
        <dgm:presLayoutVars>
          <dgm:bulletEnabled val="1"/>
        </dgm:presLayoutVars>
      </dgm:prSet>
      <dgm:spPr/>
    </dgm:pt>
    <dgm:pt modelId="{F81DD3E0-E8EC-4955-8B65-40E5CD702954}" type="pres">
      <dgm:prSet presAssocID="{EB275D1D-0AF8-4256-BC2A-CE7E12227855}" presName="aSpace2" presStyleCnt="0"/>
      <dgm:spPr/>
    </dgm:pt>
    <dgm:pt modelId="{C3A96FBB-E836-443C-AF56-2EAF36A360E4}" type="pres">
      <dgm:prSet presAssocID="{EAC73E57-4CD2-43EA-9C3A-D12B011BABE7}" presName="childNode" presStyleLbl="node1" presStyleIdx="2" presStyleCnt="9">
        <dgm:presLayoutVars>
          <dgm:bulletEnabled val="1"/>
        </dgm:presLayoutVars>
      </dgm:prSet>
      <dgm:spPr/>
    </dgm:pt>
    <dgm:pt modelId="{BDF4E8CC-96B4-451C-AFF2-66B326416574}" type="pres">
      <dgm:prSet presAssocID="{4CE337F5-D557-4D88-8D0B-0D9F5A37835B}" presName="aSpace" presStyleCnt="0"/>
      <dgm:spPr/>
    </dgm:pt>
    <dgm:pt modelId="{6DCE6584-412A-4893-AAC6-8279C33BF495}" type="pres">
      <dgm:prSet presAssocID="{2E6A8A74-D724-4C92-A0BB-2BCAD860EA38}" presName="compNode" presStyleCnt="0"/>
      <dgm:spPr/>
    </dgm:pt>
    <dgm:pt modelId="{193F8D4F-ECD4-4DED-A266-4CE049DB8588}" type="pres">
      <dgm:prSet presAssocID="{2E6A8A74-D724-4C92-A0BB-2BCAD860EA38}" presName="aNode" presStyleLbl="bgShp" presStyleIdx="1" presStyleCnt="3"/>
      <dgm:spPr/>
    </dgm:pt>
    <dgm:pt modelId="{566CCEF7-EB76-4A98-BECC-E9C1812F6E17}" type="pres">
      <dgm:prSet presAssocID="{2E6A8A74-D724-4C92-A0BB-2BCAD860EA38}" presName="textNode" presStyleLbl="bgShp" presStyleIdx="1" presStyleCnt="3"/>
      <dgm:spPr/>
    </dgm:pt>
    <dgm:pt modelId="{524200FA-C4A5-4084-BC59-248E45437C95}" type="pres">
      <dgm:prSet presAssocID="{2E6A8A74-D724-4C92-A0BB-2BCAD860EA38}" presName="compChildNode" presStyleCnt="0"/>
      <dgm:spPr/>
    </dgm:pt>
    <dgm:pt modelId="{018931CD-9E45-4B88-83B9-1C7ECBD38CB6}" type="pres">
      <dgm:prSet presAssocID="{2E6A8A74-D724-4C92-A0BB-2BCAD860EA38}" presName="theInnerList" presStyleCnt="0"/>
      <dgm:spPr/>
    </dgm:pt>
    <dgm:pt modelId="{2EF90FF8-4057-4A5C-945F-31BE55A6C868}" type="pres">
      <dgm:prSet presAssocID="{1EA5DADD-D337-487D-B3F1-0CAD2A5198EE}" presName="childNode" presStyleLbl="node1" presStyleIdx="3" presStyleCnt="9">
        <dgm:presLayoutVars>
          <dgm:bulletEnabled val="1"/>
        </dgm:presLayoutVars>
      </dgm:prSet>
      <dgm:spPr/>
    </dgm:pt>
    <dgm:pt modelId="{46031BAD-CB3F-4536-B5A8-F668478904D5}" type="pres">
      <dgm:prSet presAssocID="{1EA5DADD-D337-487D-B3F1-0CAD2A5198EE}" presName="aSpace2" presStyleCnt="0"/>
      <dgm:spPr/>
    </dgm:pt>
    <dgm:pt modelId="{E641C9C7-2CE1-4A70-9764-08C483D8FD01}" type="pres">
      <dgm:prSet presAssocID="{AA77CF79-2C2F-4715-9011-D1DFAD011074}" presName="childNode" presStyleLbl="node1" presStyleIdx="4" presStyleCnt="9">
        <dgm:presLayoutVars>
          <dgm:bulletEnabled val="1"/>
        </dgm:presLayoutVars>
      </dgm:prSet>
      <dgm:spPr/>
    </dgm:pt>
    <dgm:pt modelId="{AF7FA264-EB73-4EBF-931A-AAC538951DFA}" type="pres">
      <dgm:prSet presAssocID="{AA77CF79-2C2F-4715-9011-D1DFAD011074}" presName="aSpace2" presStyleCnt="0"/>
      <dgm:spPr/>
    </dgm:pt>
    <dgm:pt modelId="{BE802F61-84D8-4CFC-9386-54556DF94168}" type="pres">
      <dgm:prSet presAssocID="{7B99E5DE-29F8-40D0-82D4-0D5F7E8F0D39}" presName="childNode" presStyleLbl="node1" presStyleIdx="5" presStyleCnt="9">
        <dgm:presLayoutVars>
          <dgm:bulletEnabled val="1"/>
        </dgm:presLayoutVars>
      </dgm:prSet>
      <dgm:spPr/>
    </dgm:pt>
    <dgm:pt modelId="{D59DF9FF-C293-44FE-847F-E81A73B46FD1}" type="pres">
      <dgm:prSet presAssocID="{2E6A8A74-D724-4C92-A0BB-2BCAD860EA38}" presName="aSpace" presStyleCnt="0"/>
      <dgm:spPr/>
    </dgm:pt>
    <dgm:pt modelId="{75B212CE-2982-4C89-8DF6-ABF0899F6A6C}" type="pres">
      <dgm:prSet presAssocID="{4C531A21-C45A-4048-A785-088F7676815B}" presName="compNode" presStyleCnt="0"/>
      <dgm:spPr/>
    </dgm:pt>
    <dgm:pt modelId="{BEF5B1AF-3E90-4618-BBFF-A1ACFBC8B97E}" type="pres">
      <dgm:prSet presAssocID="{4C531A21-C45A-4048-A785-088F7676815B}" presName="aNode" presStyleLbl="bgShp" presStyleIdx="2" presStyleCnt="3"/>
      <dgm:spPr/>
    </dgm:pt>
    <dgm:pt modelId="{F0B2CAC4-1891-46AD-81CC-8BF89E3157F5}" type="pres">
      <dgm:prSet presAssocID="{4C531A21-C45A-4048-A785-088F7676815B}" presName="textNode" presStyleLbl="bgShp" presStyleIdx="2" presStyleCnt="3"/>
      <dgm:spPr/>
    </dgm:pt>
    <dgm:pt modelId="{2BB50156-992F-4A43-AFD1-FEDBF2A52708}" type="pres">
      <dgm:prSet presAssocID="{4C531A21-C45A-4048-A785-088F7676815B}" presName="compChildNode" presStyleCnt="0"/>
      <dgm:spPr/>
    </dgm:pt>
    <dgm:pt modelId="{72D2CAE1-2367-4AA3-8846-55EBCEF39CDB}" type="pres">
      <dgm:prSet presAssocID="{4C531A21-C45A-4048-A785-088F7676815B}" presName="theInnerList" presStyleCnt="0"/>
      <dgm:spPr/>
    </dgm:pt>
    <dgm:pt modelId="{75D20B3C-4AC1-4D4B-9053-46A454A60C26}" type="pres">
      <dgm:prSet presAssocID="{9C11B842-8ADF-49F4-955B-A489740BDD62}" presName="childNode" presStyleLbl="node1" presStyleIdx="6" presStyleCnt="9">
        <dgm:presLayoutVars>
          <dgm:bulletEnabled val="1"/>
        </dgm:presLayoutVars>
      </dgm:prSet>
      <dgm:spPr/>
    </dgm:pt>
    <dgm:pt modelId="{5A0F35B5-C7DB-4364-B562-BEA48726225D}" type="pres">
      <dgm:prSet presAssocID="{9C11B842-8ADF-49F4-955B-A489740BDD62}" presName="aSpace2" presStyleCnt="0"/>
      <dgm:spPr/>
    </dgm:pt>
    <dgm:pt modelId="{2F4188E4-3C58-438A-990D-C528971FF920}" type="pres">
      <dgm:prSet presAssocID="{8CBFD7C9-F215-45C4-8F8D-DC86570EFA4E}" presName="childNode" presStyleLbl="node1" presStyleIdx="7" presStyleCnt="9">
        <dgm:presLayoutVars>
          <dgm:bulletEnabled val="1"/>
        </dgm:presLayoutVars>
      </dgm:prSet>
      <dgm:spPr/>
    </dgm:pt>
    <dgm:pt modelId="{2745C16B-C55D-4B7D-9FF8-229EE747F5B8}" type="pres">
      <dgm:prSet presAssocID="{8CBFD7C9-F215-45C4-8F8D-DC86570EFA4E}" presName="aSpace2" presStyleCnt="0"/>
      <dgm:spPr/>
    </dgm:pt>
    <dgm:pt modelId="{7589AEED-8AB3-45AC-92F9-9E7AD064D2C5}" type="pres">
      <dgm:prSet presAssocID="{43D20D58-817C-4749-85B4-9D97BD5C9D59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2549B806-D206-47E6-A779-7C2D3D2B7260}" srcId="{4C531A21-C45A-4048-A785-088F7676815B}" destId="{43D20D58-817C-4749-85B4-9D97BD5C9D59}" srcOrd="2" destOrd="0" parTransId="{13057DCC-67A7-4600-B4E0-D06ED0EA00FC}" sibTransId="{8746248C-A12E-489A-AE98-DB787817A8B0}"/>
    <dgm:cxn modelId="{65BA620E-5298-4CAC-92CC-5891630850D5}" type="presOf" srcId="{AA77CF79-2C2F-4715-9011-D1DFAD011074}" destId="{E641C9C7-2CE1-4A70-9764-08C483D8FD01}" srcOrd="0" destOrd="0" presId="urn:microsoft.com/office/officeart/2005/8/layout/lProcess2"/>
    <dgm:cxn modelId="{8C5F7018-482B-4507-94E4-D39783DAB0AE}" srcId="{4C531A21-C45A-4048-A785-088F7676815B}" destId="{9C11B842-8ADF-49F4-955B-A489740BDD62}" srcOrd="0" destOrd="0" parTransId="{0022E15C-C529-4D5C-B029-6F00B004C04D}" sibTransId="{59810E54-934F-4D61-9B0F-0AC0AE8CA414}"/>
    <dgm:cxn modelId="{423E5D19-16CD-42B5-AF0E-7C8618BE7479}" type="presOf" srcId="{A8BAD625-E4B4-4AB1-9F15-884363432419}" destId="{108DBB30-9AA4-44C5-9A90-36A0A2D3852D}" srcOrd="0" destOrd="0" presId="urn:microsoft.com/office/officeart/2005/8/layout/lProcess2"/>
    <dgm:cxn modelId="{895C361A-D148-4FBE-B053-293656C206F8}" type="presOf" srcId="{4CE337F5-D557-4D88-8D0B-0D9F5A37835B}" destId="{15B485A1-C461-4665-9CC9-D3226E37D53D}" srcOrd="0" destOrd="0" presId="urn:microsoft.com/office/officeart/2005/8/layout/lProcess2"/>
    <dgm:cxn modelId="{254BA63D-149E-4291-83FF-05900BB5EE1B}" srcId="{2E6A8A74-D724-4C92-A0BB-2BCAD860EA38}" destId="{AA77CF79-2C2F-4715-9011-D1DFAD011074}" srcOrd="1" destOrd="0" parTransId="{F454C63B-854E-44D1-956E-46D8BD7CA015}" sibTransId="{36DC628E-F43F-4D2C-92FB-63C20BA6FC44}"/>
    <dgm:cxn modelId="{F846E63E-850E-41DC-A5D9-F05C0180DFE0}" type="presOf" srcId="{4C531A21-C45A-4048-A785-088F7676815B}" destId="{BEF5B1AF-3E90-4618-BBFF-A1ACFBC8B97E}" srcOrd="0" destOrd="0" presId="urn:microsoft.com/office/officeart/2005/8/layout/lProcess2"/>
    <dgm:cxn modelId="{3F6F2441-4491-43A3-A52D-FB97FD3EEDC8}" type="presOf" srcId="{4CE337F5-D557-4D88-8D0B-0D9F5A37835B}" destId="{B78017C1-B545-4291-8FB9-CB5A897B06AF}" srcOrd="1" destOrd="0" presId="urn:microsoft.com/office/officeart/2005/8/layout/lProcess2"/>
    <dgm:cxn modelId="{DD09426C-8C8D-4261-A43E-D5E334F3561F}" type="presOf" srcId="{2E6A8A74-D724-4C92-A0BB-2BCAD860EA38}" destId="{193F8D4F-ECD4-4DED-A266-4CE049DB8588}" srcOrd="0" destOrd="0" presId="urn:microsoft.com/office/officeart/2005/8/layout/lProcess2"/>
    <dgm:cxn modelId="{A13CF478-40FC-4C62-8133-9464B415B786}" srcId="{A8BAD625-E4B4-4AB1-9F15-884363432419}" destId="{2E6A8A74-D724-4C92-A0BB-2BCAD860EA38}" srcOrd="1" destOrd="0" parTransId="{08FCD842-6F73-4A26-9A71-8E00DB3D26DF}" sibTransId="{D20687B9-656D-4812-B2BC-7E77BFC754BE}"/>
    <dgm:cxn modelId="{96151F87-4E6D-4D67-9196-1B8A664715C2}" type="presOf" srcId="{EB275D1D-0AF8-4256-BC2A-CE7E12227855}" destId="{983D66A5-C6FB-499C-8297-88DC9ED29499}" srcOrd="0" destOrd="0" presId="urn:microsoft.com/office/officeart/2005/8/layout/lProcess2"/>
    <dgm:cxn modelId="{5C1ECA90-3EA3-4587-8113-4E45AC40ACBC}" srcId="{A8BAD625-E4B4-4AB1-9F15-884363432419}" destId="{4C531A21-C45A-4048-A785-088F7676815B}" srcOrd="2" destOrd="0" parTransId="{FAEBD2B2-44A0-40CA-ABEE-7D0972A19E06}" sibTransId="{2808CF85-2AE9-42BC-A5F7-412B7500810F}"/>
    <dgm:cxn modelId="{B71D5E96-9020-4DFF-A738-F2462A916240}" type="presOf" srcId="{43D20D58-817C-4749-85B4-9D97BD5C9D59}" destId="{7589AEED-8AB3-45AC-92F9-9E7AD064D2C5}" srcOrd="0" destOrd="0" presId="urn:microsoft.com/office/officeart/2005/8/layout/lProcess2"/>
    <dgm:cxn modelId="{130B8D99-2A9F-4BB0-AF95-4E61CFF1AD6E}" type="presOf" srcId="{4C531A21-C45A-4048-A785-088F7676815B}" destId="{F0B2CAC4-1891-46AD-81CC-8BF89E3157F5}" srcOrd="1" destOrd="0" presId="urn:microsoft.com/office/officeart/2005/8/layout/lProcess2"/>
    <dgm:cxn modelId="{89CDE799-927D-4B04-B900-74771B79A982}" type="presOf" srcId="{2E6A8A74-D724-4C92-A0BB-2BCAD860EA38}" destId="{566CCEF7-EB76-4A98-BECC-E9C1812F6E17}" srcOrd="1" destOrd="0" presId="urn:microsoft.com/office/officeart/2005/8/layout/lProcess2"/>
    <dgm:cxn modelId="{12ED839D-6B89-4B8B-B2FF-5D326AE6DA47}" srcId="{4CE337F5-D557-4D88-8D0B-0D9F5A37835B}" destId="{EAC73E57-4CD2-43EA-9C3A-D12B011BABE7}" srcOrd="2" destOrd="0" parTransId="{9A0CE1D7-7DFE-4E06-B900-2913BF4A4BE2}" sibTransId="{50B833A9-ACFA-4452-B47F-6AC4399EEECF}"/>
    <dgm:cxn modelId="{D4F28C9D-421E-41D3-88A3-1384A05AC5A1}" srcId="{2E6A8A74-D724-4C92-A0BB-2BCAD860EA38}" destId="{7B99E5DE-29F8-40D0-82D4-0D5F7E8F0D39}" srcOrd="2" destOrd="0" parTransId="{AE0EEFC7-448B-4414-98BF-3FF1E50A703E}" sibTransId="{5B269D68-444A-4671-BD80-79767D73C915}"/>
    <dgm:cxn modelId="{DF3FEEA0-E68B-4D13-BA20-0D24ED5CE0B9}" type="presOf" srcId="{9C11B842-8ADF-49F4-955B-A489740BDD62}" destId="{75D20B3C-4AC1-4D4B-9053-46A454A60C26}" srcOrd="0" destOrd="0" presId="urn:microsoft.com/office/officeart/2005/8/layout/lProcess2"/>
    <dgm:cxn modelId="{BC9DBCA7-A4E8-4862-9FFC-BEAC3B586942}" type="presOf" srcId="{EAC73E57-4CD2-43EA-9C3A-D12B011BABE7}" destId="{C3A96FBB-E836-443C-AF56-2EAF36A360E4}" srcOrd="0" destOrd="0" presId="urn:microsoft.com/office/officeart/2005/8/layout/lProcess2"/>
    <dgm:cxn modelId="{C4CD9BA9-32E4-42CB-96FA-52ACC80A54AD}" type="presOf" srcId="{1EA5DADD-D337-487D-B3F1-0CAD2A5198EE}" destId="{2EF90FF8-4057-4A5C-945F-31BE55A6C868}" srcOrd="0" destOrd="0" presId="urn:microsoft.com/office/officeart/2005/8/layout/lProcess2"/>
    <dgm:cxn modelId="{0D84A8AA-E207-4AAE-8B1A-136E1C481D73}" srcId="{4C531A21-C45A-4048-A785-088F7676815B}" destId="{8CBFD7C9-F215-45C4-8F8D-DC86570EFA4E}" srcOrd="1" destOrd="0" parTransId="{0E6FF35E-95E8-400D-9D33-9D4FFD4003E3}" sibTransId="{768A03C5-BA55-414E-8D48-CB95BFFEBB8A}"/>
    <dgm:cxn modelId="{148F12B1-5A37-4DD1-BCEA-6E71B2086F1D}" srcId="{A8BAD625-E4B4-4AB1-9F15-884363432419}" destId="{4CE337F5-D557-4D88-8D0B-0D9F5A37835B}" srcOrd="0" destOrd="0" parTransId="{F39F8F27-266F-47E6-88AC-523987D87EE1}" sibTransId="{188BBEB7-E81F-4634-BD44-62A6E2E7D615}"/>
    <dgm:cxn modelId="{95A487D3-A3EE-447A-8EE9-0D5AB1406204}" srcId="{4CE337F5-D557-4D88-8D0B-0D9F5A37835B}" destId="{27BD100E-2D82-4660-8B60-0518868267DC}" srcOrd="0" destOrd="0" parTransId="{513754F3-D713-44A5-8603-94D02B626DFA}" sibTransId="{617E92B9-CFB7-4139-97A5-0BE0B4DD1F03}"/>
    <dgm:cxn modelId="{307F25D4-22BC-4BD0-8199-B44BEED783FE}" type="presOf" srcId="{7B99E5DE-29F8-40D0-82D4-0D5F7E8F0D39}" destId="{BE802F61-84D8-4CFC-9386-54556DF94168}" srcOrd="0" destOrd="0" presId="urn:microsoft.com/office/officeart/2005/8/layout/lProcess2"/>
    <dgm:cxn modelId="{0B8866DC-911C-44DD-A82C-864264DBCACC}" type="presOf" srcId="{27BD100E-2D82-4660-8B60-0518868267DC}" destId="{552E8E7F-60D6-47F4-B561-72209B047894}" srcOrd="0" destOrd="0" presId="urn:microsoft.com/office/officeart/2005/8/layout/lProcess2"/>
    <dgm:cxn modelId="{C64980E5-A291-4CA3-B267-3D3B55E4F959}" srcId="{4CE337F5-D557-4D88-8D0B-0D9F5A37835B}" destId="{EB275D1D-0AF8-4256-BC2A-CE7E12227855}" srcOrd="1" destOrd="0" parTransId="{594D025F-BADC-44A2-AD97-81B2350322C2}" sibTransId="{49D1EC65-3D34-48B0-A1F3-5257005A2326}"/>
    <dgm:cxn modelId="{2952EEEB-69EE-40E8-AF04-FE61C6CD6EA7}" type="presOf" srcId="{8CBFD7C9-F215-45C4-8F8D-DC86570EFA4E}" destId="{2F4188E4-3C58-438A-990D-C528971FF920}" srcOrd="0" destOrd="0" presId="urn:microsoft.com/office/officeart/2005/8/layout/lProcess2"/>
    <dgm:cxn modelId="{47B109F9-BBE0-48D0-926D-4C8325BA6F66}" srcId="{2E6A8A74-D724-4C92-A0BB-2BCAD860EA38}" destId="{1EA5DADD-D337-487D-B3F1-0CAD2A5198EE}" srcOrd="0" destOrd="0" parTransId="{9312F162-96E5-49F9-A503-B04690338029}" sibTransId="{A1CEB0D3-AB77-47FE-AD72-E6A60D427E2A}"/>
    <dgm:cxn modelId="{7FB76D7D-EBA0-4D51-BF22-CD62E0E32246}" type="presParOf" srcId="{108DBB30-9AA4-44C5-9A90-36A0A2D3852D}" destId="{B0CEC9CB-7BDA-44D7-B3EF-62CBDB5174A6}" srcOrd="0" destOrd="0" presId="urn:microsoft.com/office/officeart/2005/8/layout/lProcess2"/>
    <dgm:cxn modelId="{B5D91E81-E30A-44FC-B9D0-F6F040EFE465}" type="presParOf" srcId="{B0CEC9CB-7BDA-44D7-B3EF-62CBDB5174A6}" destId="{15B485A1-C461-4665-9CC9-D3226E37D53D}" srcOrd="0" destOrd="0" presId="urn:microsoft.com/office/officeart/2005/8/layout/lProcess2"/>
    <dgm:cxn modelId="{1C97B358-2BE3-4055-BBC7-EB26B6941BC6}" type="presParOf" srcId="{B0CEC9CB-7BDA-44D7-B3EF-62CBDB5174A6}" destId="{B78017C1-B545-4291-8FB9-CB5A897B06AF}" srcOrd="1" destOrd="0" presId="urn:microsoft.com/office/officeart/2005/8/layout/lProcess2"/>
    <dgm:cxn modelId="{C778E2FE-FEC0-479A-8255-F06B95B814A6}" type="presParOf" srcId="{B0CEC9CB-7BDA-44D7-B3EF-62CBDB5174A6}" destId="{B0A88EF9-327A-458A-89DA-A5A575D6B8EE}" srcOrd="2" destOrd="0" presId="urn:microsoft.com/office/officeart/2005/8/layout/lProcess2"/>
    <dgm:cxn modelId="{FC56F745-1277-445A-B5F5-264071F634F9}" type="presParOf" srcId="{B0A88EF9-327A-458A-89DA-A5A575D6B8EE}" destId="{EF8F8AD9-AB11-45F0-99D6-E2808DCFD50E}" srcOrd="0" destOrd="0" presId="urn:microsoft.com/office/officeart/2005/8/layout/lProcess2"/>
    <dgm:cxn modelId="{B56214B2-00A2-486A-BC49-53CF87FC6E3D}" type="presParOf" srcId="{EF8F8AD9-AB11-45F0-99D6-E2808DCFD50E}" destId="{552E8E7F-60D6-47F4-B561-72209B047894}" srcOrd="0" destOrd="0" presId="urn:microsoft.com/office/officeart/2005/8/layout/lProcess2"/>
    <dgm:cxn modelId="{FBD486D6-6ED3-42D1-BA35-F7DB6EE49FD8}" type="presParOf" srcId="{EF8F8AD9-AB11-45F0-99D6-E2808DCFD50E}" destId="{AB77CD60-D44A-4DD4-9610-A9023C0F70BD}" srcOrd="1" destOrd="0" presId="urn:microsoft.com/office/officeart/2005/8/layout/lProcess2"/>
    <dgm:cxn modelId="{85AB4881-30A0-43E1-A455-CA614A9DD751}" type="presParOf" srcId="{EF8F8AD9-AB11-45F0-99D6-E2808DCFD50E}" destId="{983D66A5-C6FB-499C-8297-88DC9ED29499}" srcOrd="2" destOrd="0" presId="urn:microsoft.com/office/officeart/2005/8/layout/lProcess2"/>
    <dgm:cxn modelId="{00E9D414-F27F-4704-8BBA-CC20DB88DC1A}" type="presParOf" srcId="{EF8F8AD9-AB11-45F0-99D6-E2808DCFD50E}" destId="{F81DD3E0-E8EC-4955-8B65-40E5CD702954}" srcOrd="3" destOrd="0" presId="urn:microsoft.com/office/officeart/2005/8/layout/lProcess2"/>
    <dgm:cxn modelId="{37ACC32D-ABFF-4946-8C2F-639632E852B1}" type="presParOf" srcId="{EF8F8AD9-AB11-45F0-99D6-E2808DCFD50E}" destId="{C3A96FBB-E836-443C-AF56-2EAF36A360E4}" srcOrd="4" destOrd="0" presId="urn:microsoft.com/office/officeart/2005/8/layout/lProcess2"/>
    <dgm:cxn modelId="{59AAF8D9-5CA8-4525-B519-946D334DEEAF}" type="presParOf" srcId="{108DBB30-9AA4-44C5-9A90-36A0A2D3852D}" destId="{BDF4E8CC-96B4-451C-AFF2-66B326416574}" srcOrd="1" destOrd="0" presId="urn:microsoft.com/office/officeart/2005/8/layout/lProcess2"/>
    <dgm:cxn modelId="{75FF61AA-03A4-43EF-A1EC-84CAB755552A}" type="presParOf" srcId="{108DBB30-9AA4-44C5-9A90-36A0A2D3852D}" destId="{6DCE6584-412A-4893-AAC6-8279C33BF495}" srcOrd="2" destOrd="0" presId="urn:microsoft.com/office/officeart/2005/8/layout/lProcess2"/>
    <dgm:cxn modelId="{ED8332FF-7B75-482C-9796-D302C7A9D617}" type="presParOf" srcId="{6DCE6584-412A-4893-AAC6-8279C33BF495}" destId="{193F8D4F-ECD4-4DED-A266-4CE049DB8588}" srcOrd="0" destOrd="0" presId="urn:microsoft.com/office/officeart/2005/8/layout/lProcess2"/>
    <dgm:cxn modelId="{C1C13D53-9E21-4489-8055-99F2E79132BC}" type="presParOf" srcId="{6DCE6584-412A-4893-AAC6-8279C33BF495}" destId="{566CCEF7-EB76-4A98-BECC-E9C1812F6E17}" srcOrd="1" destOrd="0" presId="urn:microsoft.com/office/officeart/2005/8/layout/lProcess2"/>
    <dgm:cxn modelId="{4D9B1EDC-B85C-417A-AB39-16BCF204097D}" type="presParOf" srcId="{6DCE6584-412A-4893-AAC6-8279C33BF495}" destId="{524200FA-C4A5-4084-BC59-248E45437C95}" srcOrd="2" destOrd="0" presId="urn:microsoft.com/office/officeart/2005/8/layout/lProcess2"/>
    <dgm:cxn modelId="{FD2A5181-E78D-462E-9AF3-2D707684260E}" type="presParOf" srcId="{524200FA-C4A5-4084-BC59-248E45437C95}" destId="{018931CD-9E45-4B88-83B9-1C7ECBD38CB6}" srcOrd="0" destOrd="0" presId="urn:microsoft.com/office/officeart/2005/8/layout/lProcess2"/>
    <dgm:cxn modelId="{EE30C57B-31EB-4620-A293-E3DC991214C5}" type="presParOf" srcId="{018931CD-9E45-4B88-83B9-1C7ECBD38CB6}" destId="{2EF90FF8-4057-4A5C-945F-31BE55A6C868}" srcOrd="0" destOrd="0" presId="urn:microsoft.com/office/officeart/2005/8/layout/lProcess2"/>
    <dgm:cxn modelId="{4B1A0618-D38E-4877-A6AF-1964300432AF}" type="presParOf" srcId="{018931CD-9E45-4B88-83B9-1C7ECBD38CB6}" destId="{46031BAD-CB3F-4536-B5A8-F668478904D5}" srcOrd="1" destOrd="0" presId="urn:microsoft.com/office/officeart/2005/8/layout/lProcess2"/>
    <dgm:cxn modelId="{F45F2595-E940-44B5-B916-98BF2DFDCDA0}" type="presParOf" srcId="{018931CD-9E45-4B88-83B9-1C7ECBD38CB6}" destId="{E641C9C7-2CE1-4A70-9764-08C483D8FD01}" srcOrd="2" destOrd="0" presId="urn:microsoft.com/office/officeart/2005/8/layout/lProcess2"/>
    <dgm:cxn modelId="{98C5652D-6F69-481B-A262-2871A960C8DD}" type="presParOf" srcId="{018931CD-9E45-4B88-83B9-1C7ECBD38CB6}" destId="{AF7FA264-EB73-4EBF-931A-AAC538951DFA}" srcOrd="3" destOrd="0" presId="urn:microsoft.com/office/officeart/2005/8/layout/lProcess2"/>
    <dgm:cxn modelId="{FBB66BBB-476D-43EE-9CE2-A1077B69D8BD}" type="presParOf" srcId="{018931CD-9E45-4B88-83B9-1C7ECBD38CB6}" destId="{BE802F61-84D8-4CFC-9386-54556DF94168}" srcOrd="4" destOrd="0" presId="urn:microsoft.com/office/officeart/2005/8/layout/lProcess2"/>
    <dgm:cxn modelId="{2AEDAC68-9C07-4A24-9774-8B1EFEB0B1D0}" type="presParOf" srcId="{108DBB30-9AA4-44C5-9A90-36A0A2D3852D}" destId="{D59DF9FF-C293-44FE-847F-E81A73B46FD1}" srcOrd="3" destOrd="0" presId="urn:microsoft.com/office/officeart/2005/8/layout/lProcess2"/>
    <dgm:cxn modelId="{149E3609-6397-4C74-8325-DB54E3924262}" type="presParOf" srcId="{108DBB30-9AA4-44C5-9A90-36A0A2D3852D}" destId="{75B212CE-2982-4C89-8DF6-ABF0899F6A6C}" srcOrd="4" destOrd="0" presId="urn:microsoft.com/office/officeart/2005/8/layout/lProcess2"/>
    <dgm:cxn modelId="{50E2F0D2-0E51-403A-8DAE-1BA82B351083}" type="presParOf" srcId="{75B212CE-2982-4C89-8DF6-ABF0899F6A6C}" destId="{BEF5B1AF-3E90-4618-BBFF-A1ACFBC8B97E}" srcOrd="0" destOrd="0" presId="urn:microsoft.com/office/officeart/2005/8/layout/lProcess2"/>
    <dgm:cxn modelId="{583EF287-0E3D-482F-BD72-C2FCC3AFC006}" type="presParOf" srcId="{75B212CE-2982-4C89-8DF6-ABF0899F6A6C}" destId="{F0B2CAC4-1891-46AD-81CC-8BF89E3157F5}" srcOrd="1" destOrd="0" presId="urn:microsoft.com/office/officeart/2005/8/layout/lProcess2"/>
    <dgm:cxn modelId="{04D87064-1A4C-43B0-9B6D-876EE7BB5FC7}" type="presParOf" srcId="{75B212CE-2982-4C89-8DF6-ABF0899F6A6C}" destId="{2BB50156-992F-4A43-AFD1-FEDBF2A52708}" srcOrd="2" destOrd="0" presId="urn:microsoft.com/office/officeart/2005/8/layout/lProcess2"/>
    <dgm:cxn modelId="{B0EEAC55-85A7-4DB4-BDA2-51E7D3D45E91}" type="presParOf" srcId="{2BB50156-992F-4A43-AFD1-FEDBF2A52708}" destId="{72D2CAE1-2367-4AA3-8846-55EBCEF39CDB}" srcOrd="0" destOrd="0" presId="urn:microsoft.com/office/officeart/2005/8/layout/lProcess2"/>
    <dgm:cxn modelId="{2A29BC19-BB72-4422-8D84-2DA20A5C523A}" type="presParOf" srcId="{72D2CAE1-2367-4AA3-8846-55EBCEF39CDB}" destId="{75D20B3C-4AC1-4D4B-9053-46A454A60C26}" srcOrd="0" destOrd="0" presId="urn:microsoft.com/office/officeart/2005/8/layout/lProcess2"/>
    <dgm:cxn modelId="{1419283E-809D-4D51-AF05-AC816071931F}" type="presParOf" srcId="{72D2CAE1-2367-4AA3-8846-55EBCEF39CDB}" destId="{5A0F35B5-C7DB-4364-B562-BEA48726225D}" srcOrd="1" destOrd="0" presId="urn:microsoft.com/office/officeart/2005/8/layout/lProcess2"/>
    <dgm:cxn modelId="{4BD1333E-10CD-4398-A285-CE46D047546D}" type="presParOf" srcId="{72D2CAE1-2367-4AA3-8846-55EBCEF39CDB}" destId="{2F4188E4-3C58-438A-990D-C528971FF920}" srcOrd="2" destOrd="0" presId="urn:microsoft.com/office/officeart/2005/8/layout/lProcess2"/>
    <dgm:cxn modelId="{CCCE2DEE-F6E7-41E6-BDAC-2B1F4416151D}" type="presParOf" srcId="{72D2CAE1-2367-4AA3-8846-55EBCEF39CDB}" destId="{2745C16B-C55D-4B7D-9FF8-229EE747F5B8}" srcOrd="3" destOrd="0" presId="urn:microsoft.com/office/officeart/2005/8/layout/lProcess2"/>
    <dgm:cxn modelId="{47EC7DBD-E6AB-4EF1-A789-3A0EF52C7123}" type="presParOf" srcId="{72D2CAE1-2367-4AA3-8846-55EBCEF39CDB}" destId="{7589AEED-8AB3-45AC-92F9-9E7AD064D2C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AD625-E4B4-4AB1-9F15-884363432419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8E91E73A-BBD4-4F58-9F34-F38538F3733C}">
      <dgm:prSet phldrT="[Tekst]" custT="1"/>
      <dgm:spPr/>
      <dgm:t>
        <a:bodyPr/>
        <a:lstStyle/>
        <a:p>
          <a:r>
            <a:rPr lang="nl-BE" sz="4000" dirty="0"/>
            <a:t>Adam</a:t>
          </a:r>
          <a:br>
            <a:rPr lang="nl-BE" sz="4000" dirty="0"/>
          </a:br>
          <a:r>
            <a:rPr lang="nl-BE" sz="4000" dirty="0"/>
            <a:t>(1:1-6:8)</a:t>
          </a:r>
        </a:p>
      </dgm:t>
    </dgm:pt>
    <dgm:pt modelId="{9966D259-A41A-4145-BA5C-E41FF942AF57}" type="parTrans" cxnId="{9DD2DB1B-37D3-43ED-8816-791B3819E853}">
      <dgm:prSet/>
      <dgm:spPr/>
      <dgm:t>
        <a:bodyPr/>
        <a:lstStyle/>
        <a:p>
          <a:endParaRPr lang="nl-BE"/>
        </a:p>
      </dgm:t>
    </dgm:pt>
    <dgm:pt modelId="{A558712B-928E-42F3-BA11-6C4A2CE69C06}" type="sibTrans" cxnId="{9DD2DB1B-37D3-43ED-8816-791B3819E853}">
      <dgm:prSet/>
      <dgm:spPr/>
      <dgm:t>
        <a:bodyPr/>
        <a:lstStyle/>
        <a:p>
          <a:endParaRPr lang="nl-BE"/>
        </a:p>
      </dgm:t>
    </dgm:pt>
    <dgm:pt modelId="{F0713A40-0EB2-4476-920E-A7A392B6A370}">
      <dgm:prSet phldrT="[Tekst]" custT="1"/>
      <dgm:spPr/>
      <dgm:t>
        <a:bodyPr/>
        <a:lstStyle/>
        <a:p>
          <a:r>
            <a:rPr lang="nl-BE" sz="4000" dirty="0"/>
            <a:t>Abraham</a:t>
          </a:r>
          <a:br>
            <a:rPr lang="nl-BE" sz="4000" dirty="0"/>
          </a:br>
          <a:r>
            <a:rPr lang="nl-BE" sz="4000" dirty="0"/>
            <a:t>(11:27-25:11)</a:t>
          </a:r>
        </a:p>
      </dgm:t>
    </dgm:pt>
    <dgm:pt modelId="{D3B9F99D-F077-4011-BE3E-289352C25024}" type="parTrans" cxnId="{6A9C2D6D-42E6-4CAC-BCEC-1A8281F06D07}">
      <dgm:prSet/>
      <dgm:spPr/>
      <dgm:t>
        <a:bodyPr/>
        <a:lstStyle/>
        <a:p>
          <a:endParaRPr lang="nl-BE"/>
        </a:p>
      </dgm:t>
    </dgm:pt>
    <dgm:pt modelId="{2F3B6FE7-FF16-427C-B86B-D2CA2CF6C43F}" type="sibTrans" cxnId="{6A9C2D6D-42E6-4CAC-BCEC-1A8281F06D07}">
      <dgm:prSet/>
      <dgm:spPr/>
      <dgm:t>
        <a:bodyPr/>
        <a:lstStyle/>
        <a:p>
          <a:endParaRPr lang="nl-BE"/>
        </a:p>
      </dgm:t>
    </dgm:pt>
    <dgm:pt modelId="{8FD286FE-0F3D-4E47-BF88-AC3EAD6045CB}">
      <dgm:prSet phldrT="[Tekst]" custT="1"/>
      <dgm:spPr/>
      <dgm:t>
        <a:bodyPr/>
        <a:lstStyle/>
        <a:p>
          <a:r>
            <a:rPr lang="nl-BE" sz="4000" dirty="0"/>
            <a:t>Jakob</a:t>
          </a:r>
          <a:br>
            <a:rPr lang="nl-BE" sz="4000" dirty="0"/>
          </a:br>
          <a:r>
            <a:rPr lang="nl-BE" sz="4000" dirty="0"/>
            <a:t>(36:1-50:26)</a:t>
          </a:r>
        </a:p>
      </dgm:t>
    </dgm:pt>
    <dgm:pt modelId="{C0F7F60D-2166-4F9D-8190-364A4CA10D83}" type="parTrans" cxnId="{F150FEFF-E17F-409F-A46B-B6CCB22E670A}">
      <dgm:prSet/>
      <dgm:spPr/>
      <dgm:t>
        <a:bodyPr/>
        <a:lstStyle/>
        <a:p>
          <a:endParaRPr lang="nl-BE"/>
        </a:p>
      </dgm:t>
    </dgm:pt>
    <dgm:pt modelId="{B953A904-B77B-4DD9-BEB9-04670FFDE7DF}" type="sibTrans" cxnId="{F150FEFF-E17F-409F-A46B-B6CCB22E670A}">
      <dgm:prSet/>
      <dgm:spPr/>
      <dgm:t>
        <a:bodyPr/>
        <a:lstStyle/>
        <a:p>
          <a:endParaRPr lang="nl-BE"/>
        </a:p>
      </dgm:t>
    </dgm:pt>
    <dgm:pt modelId="{D28B31A8-B646-4D2E-A1CD-CD90C8A0B8BE}">
      <dgm:prSet phldrT="[Tekst]" custT="1"/>
      <dgm:spPr/>
      <dgm:t>
        <a:bodyPr/>
        <a:lstStyle/>
        <a:p>
          <a:r>
            <a:rPr lang="nl-BE" sz="4000" dirty="0"/>
            <a:t>Noach</a:t>
          </a:r>
          <a:br>
            <a:rPr lang="nl-BE" sz="4000" dirty="0"/>
          </a:br>
          <a:r>
            <a:rPr lang="nl-BE" sz="4000" dirty="0"/>
            <a:t>(6:9-11:26)</a:t>
          </a:r>
        </a:p>
      </dgm:t>
    </dgm:pt>
    <dgm:pt modelId="{5A65DC22-74DA-410E-858C-2D7691D12E70}" type="parTrans" cxnId="{0DD5EC6B-9659-4D7A-A05A-CD8EF95A2683}">
      <dgm:prSet/>
      <dgm:spPr/>
      <dgm:t>
        <a:bodyPr/>
        <a:lstStyle/>
        <a:p>
          <a:endParaRPr lang="nl-BE"/>
        </a:p>
      </dgm:t>
    </dgm:pt>
    <dgm:pt modelId="{8497BCF5-237F-4695-9B86-1AD30912BC51}" type="sibTrans" cxnId="{0DD5EC6B-9659-4D7A-A05A-CD8EF95A2683}">
      <dgm:prSet/>
      <dgm:spPr/>
      <dgm:t>
        <a:bodyPr/>
        <a:lstStyle/>
        <a:p>
          <a:endParaRPr lang="nl-BE"/>
        </a:p>
      </dgm:t>
    </dgm:pt>
    <dgm:pt modelId="{4CE337F5-D557-4D88-8D0B-0D9F5A37835B}">
      <dgm:prSet phldrT="[Tekst]" custT="1"/>
      <dgm:spPr/>
      <dgm:t>
        <a:bodyPr/>
        <a:lstStyle/>
        <a:p>
          <a:r>
            <a:rPr lang="nl-BE" sz="4000" dirty="0"/>
            <a:t>Volken</a:t>
          </a:r>
          <a:br>
            <a:rPr lang="nl-BE" sz="4000" dirty="0"/>
          </a:br>
          <a:r>
            <a:rPr lang="nl-BE" sz="4000" dirty="0"/>
            <a:t>(1-11)</a:t>
          </a:r>
        </a:p>
      </dgm:t>
    </dgm:pt>
    <dgm:pt modelId="{188BBEB7-E81F-4634-BD44-62A6E2E7D615}" type="sibTrans" cxnId="{148F12B1-5A37-4DD1-BCEA-6E71B2086F1D}">
      <dgm:prSet/>
      <dgm:spPr/>
      <dgm:t>
        <a:bodyPr/>
        <a:lstStyle/>
        <a:p>
          <a:endParaRPr lang="nl-BE"/>
        </a:p>
      </dgm:t>
    </dgm:pt>
    <dgm:pt modelId="{F39F8F27-266F-47E6-88AC-523987D87EE1}" type="parTrans" cxnId="{148F12B1-5A37-4DD1-BCEA-6E71B2086F1D}">
      <dgm:prSet/>
      <dgm:spPr/>
      <dgm:t>
        <a:bodyPr/>
        <a:lstStyle/>
        <a:p>
          <a:endParaRPr lang="nl-BE"/>
        </a:p>
      </dgm:t>
    </dgm:pt>
    <dgm:pt modelId="{C0960FFA-793A-497E-B94C-6882939BA798}">
      <dgm:prSet phldrT="[Tekst]" custT="1"/>
      <dgm:spPr/>
      <dgm:t>
        <a:bodyPr/>
        <a:lstStyle/>
        <a:p>
          <a:r>
            <a:rPr lang="nl-BE" sz="4000" dirty="0" err="1"/>
            <a:t>Stamvaderen</a:t>
          </a:r>
          <a:br>
            <a:rPr lang="nl-BE" sz="4000" dirty="0"/>
          </a:br>
          <a:r>
            <a:rPr lang="nl-BE" sz="4000" dirty="0"/>
            <a:t>(12-50)</a:t>
          </a:r>
        </a:p>
      </dgm:t>
    </dgm:pt>
    <dgm:pt modelId="{59800284-BE4B-4CC6-B0C9-68424330248C}" type="sibTrans" cxnId="{C98194A0-41FF-415E-B354-8FE620790A8E}">
      <dgm:prSet/>
      <dgm:spPr/>
      <dgm:t>
        <a:bodyPr/>
        <a:lstStyle/>
        <a:p>
          <a:endParaRPr lang="nl-BE"/>
        </a:p>
      </dgm:t>
    </dgm:pt>
    <dgm:pt modelId="{E5F152A0-6FF5-4EFE-B82D-38156292F0A8}" type="parTrans" cxnId="{C98194A0-41FF-415E-B354-8FE620790A8E}">
      <dgm:prSet/>
      <dgm:spPr/>
      <dgm:t>
        <a:bodyPr/>
        <a:lstStyle/>
        <a:p>
          <a:endParaRPr lang="nl-BE"/>
        </a:p>
      </dgm:t>
    </dgm:pt>
    <dgm:pt modelId="{108DBB30-9AA4-44C5-9A90-36A0A2D3852D}" type="pres">
      <dgm:prSet presAssocID="{A8BAD625-E4B4-4AB1-9F15-884363432419}" presName="theList" presStyleCnt="0">
        <dgm:presLayoutVars>
          <dgm:dir/>
          <dgm:animLvl val="lvl"/>
          <dgm:resizeHandles val="exact"/>
        </dgm:presLayoutVars>
      </dgm:prSet>
      <dgm:spPr/>
    </dgm:pt>
    <dgm:pt modelId="{B0CEC9CB-7BDA-44D7-B3EF-62CBDB5174A6}" type="pres">
      <dgm:prSet presAssocID="{4CE337F5-D557-4D88-8D0B-0D9F5A37835B}" presName="compNode" presStyleCnt="0"/>
      <dgm:spPr/>
    </dgm:pt>
    <dgm:pt modelId="{15B485A1-C461-4665-9CC9-D3226E37D53D}" type="pres">
      <dgm:prSet presAssocID="{4CE337F5-D557-4D88-8D0B-0D9F5A37835B}" presName="aNode" presStyleLbl="bgShp" presStyleIdx="0" presStyleCnt="2"/>
      <dgm:spPr/>
    </dgm:pt>
    <dgm:pt modelId="{B78017C1-B545-4291-8FB9-CB5A897B06AF}" type="pres">
      <dgm:prSet presAssocID="{4CE337F5-D557-4D88-8D0B-0D9F5A37835B}" presName="textNode" presStyleLbl="bgShp" presStyleIdx="0" presStyleCnt="2"/>
      <dgm:spPr/>
    </dgm:pt>
    <dgm:pt modelId="{B0A88EF9-327A-458A-89DA-A5A575D6B8EE}" type="pres">
      <dgm:prSet presAssocID="{4CE337F5-D557-4D88-8D0B-0D9F5A37835B}" presName="compChildNode" presStyleCnt="0"/>
      <dgm:spPr/>
    </dgm:pt>
    <dgm:pt modelId="{EF8F8AD9-AB11-45F0-99D6-E2808DCFD50E}" type="pres">
      <dgm:prSet presAssocID="{4CE337F5-D557-4D88-8D0B-0D9F5A37835B}" presName="theInnerList" presStyleCnt="0"/>
      <dgm:spPr/>
    </dgm:pt>
    <dgm:pt modelId="{864FDFDC-7A65-420D-821B-78FE33B09222}" type="pres">
      <dgm:prSet presAssocID="{8E91E73A-BBD4-4F58-9F34-F38538F3733C}" presName="childNode" presStyleLbl="node1" presStyleIdx="0" presStyleCnt="4">
        <dgm:presLayoutVars>
          <dgm:bulletEnabled val="1"/>
        </dgm:presLayoutVars>
      </dgm:prSet>
      <dgm:spPr/>
    </dgm:pt>
    <dgm:pt modelId="{CF73A74E-34DB-49F6-B27B-D049933D847B}" type="pres">
      <dgm:prSet presAssocID="{8E91E73A-BBD4-4F58-9F34-F38538F3733C}" presName="aSpace2" presStyleCnt="0"/>
      <dgm:spPr/>
    </dgm:pt>
    <dgm:pt modelId="{81391CFF-462F-4344-AD59-825B74FB48DB}" type="pres">
      <dgm:prSet presAssocID="{D28B31A8-B646-4D2E-A1CD-CD90C8A0B8BE}" presName="childNode" presStyleLbl="node1" presStyleIdx="1" presStyleCnt="4">
        <dgm:presLayoutVars>
          <dgm:bulletEnabled val="1"/>
        </dgm:presLayoutVars>
      </dgm:prSet>
      <dgm:spPr/>
    </dgm:pt>
    <dgm:pt modelId="{BDF4E8CC-96B4-451C-AFF2-66B326416574}" type="pres">
      <dgm:prSet presAssocID="{4CE337F5-D557-4D88-8D0B-0D9F5A37835B}" presName="aSpace" presStyleCnt="0"/>
      <dgm:spPr/>
    </dgm:pt>
    <dgm:pt modelId="{54CCE700-CB7C-4C5C-9E9F-1A32DD84694F}" type="pres">
      <dgm:prSet presAssocID="{C0960FFA-793A-497E-B94C-6882939BA798}" presName="compNode" presStyleCnt="0"/>
      <dgm:spPr/>
    </dgm:pt>
    <dgm:pt modelId="{EDD7A6CC-5AD6-4EFD-834B-D40A004BA64E}" type="pres">
      <dgm:prSet presAssocID="{C0960FFA-793A-497E-B94C-6882939BA798}" presName="aNode" presStyleLbl="bgShp" presStyleIdx="1" presStyleCnt="2"/>
      <dgm:spPr/>
    </dgm:pt>
    <dgm:pt modelId="{188C8957-CBB9-4F0C-AAF3-566DA210875D}" type="pres">
      <dgm:prSet presAssocID="{C0960FFA-793A-497E-B94C-6882939BA798}" presName="textNode" presStyleLbl="bgShp" presStyleIdx="1" presStyleCnt="2"/>
      <dgm:spPr/>
    </dgm:pt>
    <dgm:pt modelId="{77F034F2-02F4-4232-83F4-F64DD8D6EEF4}" type="pres">
      <dgm:prSet presAssocID="{C0960FFA-793A-497E-B94C-6882939BA798}" presName="compChildNode" presStyleCnt="0"/>
      <dgm:spPr/>
    </dgm:pt>
    <dgm:pt modelId="{2C40B34A-4348-49C7-BD07-F4F18A0B5AC2}" type="pres">
      <dgm:prSet presAssocID="{C0960FFA-793A-497E-B94C-6882939BA798}" presName="theInnerList" presStyleCnt="0"/>
      <dgm:spPr/>
    </dgm:pt>
    <dgm:pt modelId="{4A6B3E22-4CA8-4490-AF33-E4FC04A6E7C2}" type="pres">
      <dgm:prSet presAssocID="{F0713A40-0EB2-4476-920E-A7A392B6A370}" presName="childNode" presStyleLbl="node1" presStyleIdx="2" presStyleCnt="4">
        <dgm:presLayoutVars>
          <dgm:bulletEnabled val="1"/>
        </dgm:presLayoutVars>
      </dgm:prSet>
      <dgm:spPr/>
    </dgm:pt>
    <dgm:pt modelId="{9EB95E40-6420-4BB9-9016-E02E95DECB37}" type="pres">
      <dgm:prSet presAssocID="{F0713A40-0EB2-4476-920E-A7A392B6A370}" presName="aSpace2" presStyleCnt="0"/>
      <dgm:spPr/>
    </dgm:pt>
    <dgm:pt modelId="{5AA137E3-8476-40B6-83AD-8D96B5F56CB6}" type="pres">
      <dgm:prSet presAssocID="{8FD286FE-0F3D-4E47-BF88-AC3EAD6045CB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3D59A516-B4D6-4E2A-82A8-CF17DC5EFC17}" type="presOf" srcId="{F0713A40-0EB2-4476-920E-A7A392B6A370}" destId="{4A6B3E22-4CA8-4490-AF33-E4FC04A6E7C2}" srcOrd="0" destOrd="0" presId="urn:microsoft.com/office/officeart/2005/8/layout/lProcess2"/>
    <dgm:cxn modelId="{9DD2DB1B-37D3-43ED-8816-791B3819E853}" srcId="{4CE337F5-D557-4D88-8D0B-0D9F5A37835B}" destId="{8E91E73A-BBD4-4F58-9F34-F38538F3733C}" srcOrd="0" destOrd="0" parTransId="{9966D259-A41A-4145-BA5C-E41FF942AF57}" sibTransId="{A558712B-928E-42F3-BA11-6C4A2CE69C06}"/>
    <dgm:cxn modelId="{F7AD7623-361A-4C85-B020-0A5B65611E78}" type="presOf" srcId="{4CE337F5-D557-4D88-8D0B-0D9F5A37835B}" destId="{B78017C1-B545-4291-8FB9-CB5A897B06AF}" srcOrd="1" destOrd="0" presId="urn:microsoft.com/office/officeart/2005/8/layout/lProcess2"/>
    <dgm:cxn modelId="{FBD1C636-2C1F-47C1-BF22-0B2016960B68}" type="presOf" srcId="{8FD286FE-0F3D-4E47-BF88-AC3EAD6045CB}" destId="{5AA137E3-8476-40B6-83AD-8D96B5F56CB6}" srcOrd="0" destOrd="0" presId="urn:microsoft.com/office/officeart/2005/8/layout/lProcess2"/>
    <dgm:cxn modelId="{FB6E6267-309B-4102-B8DE-292C0FAAE4FF}" type="presOf" srcId="{4CE337F5-D557-4D88-8D0B-0D9F5A37835B}" destId="{15B485A1-C461-4665-9CC9-D3226E37D53D}" srcOrd="0" destOrd="0" presId="urn:microsoft.com/office/officeart/2005/8/layout/lProcess2"/>
    <dgm:cxn modelId="{0DD5EC6B-9659-4D7A-A05A-CD8EF95A2683}" srcId="{4CE337F5-D557-4D88-8D0B-0D9F5A37835B}" destId="{D28B31A8-B646-4D2E-A1CD-CD90C8A0B8BE}" srcOrd="1" destOrd="0" parTransId="{5A65DC22-74DA-410E-858C-2D7691D12E70}" sibTransId="{8497BCF5-237F-4695-9B86-1AD30912BC51}"/>
    <dgm:cxn modelId="{6A9C2D6D-42E6-4CAC-BCEC-1A8281F06D07}" srcId="{C0960FFA-793A-497E-B94C-6882939BA798}" destId="{F0713A40-0EB2-4476-920E-A7A392B6A370}" srcOrd="0" destOrd="0" parTransId="{D3B9F99D-F077-4011-BE3E-289352C25024}" sibTransId="{2F3B6FE7-FF16-427C-B86B-D2CA2CF6C43F}"/>
    <dgm:cxn modelId="{098E064F-A7E1-4F99-AA49-CF1938CF9C2A}" type="presOf" srcId="{D28B31A8-B646-4D2E-A1CD-CD90C8A0B8BE}" destId="{81391CFF-462F-4344-AD59-825B74FB48DB}" srcOrd="0" destOrd="0" presId="urn:microsoft.com/office/officeart/2005/8/layout/lProcess2"/>
    <dgm:cxn modelId="{CF55856F-E3C5-4FD0-9E27-7A095C59E007}" type="presOf" srcId="{C0960FFA-793A-497E-B94C-6882939BA798}" destId="{EDD7A6CC-5AD6-4EFD-834B-D40A004BA64E}" srcOrd="0" destOrd="0" presId="urn:microsoft.com/office/officeart/2005/8/layout/lProcess2"/>
    <dgm:cxn modelId="{F382C175-C80A-47ED-B495-485489AADED1}" type="presOf" srcId="{A8BAD625-E4B4-4AB1-9F15-884363432419}" destId="{108DBB30-9AA4-44C5-9A90-36A0A2D3852D}" srcOrd="0" destOrd="0" presId="urn:microsoft.com/office/officeart/2005/8/layout/lProcess2"/>
    <dgm:cxn modelId="{BFA2377F-0D06-4CE6-BCD4-8D30F86FF471}" type="presOf" srcId="{8E91E73A-BBD4-4F58-9F34-F38538F3733C}" destId="{864FDFDC-7A65-420D-821B-78FE33B09222}" srcOrd="0" destOrd="0" presId="urn:microsoft.com/office/officeart/2005/8/layout/lProcess2"/>
    <dgm:cxn modelId="{6CB61297-34DC-477C-A214-901526262451}" type="presOf" srcId="{C0960FFA-793A-497E-B94C-6882939BA798}" destId="{188C8957-CBB9-4F0C-AAF3-566DA210875D}" srcOrd="1" destOrd="0" presId="urn:microsoft.com/office/officeart/2005/8/layout/lProcess2"/>
    <dgm:cxn modelId="{C98194A0-41FF-415E-B354-8FE620790A8E}" srcId="{A8BAD625-E4B4-4AB1-9F15-884363432419}" destId="{C0960FFA-793A-497E-B94C-6882939BA798}" srcOrd="1" destOrd="0" parTransId="{E5F152A0-6FF5-4EFE-B82D-38156292F0A8}" sibTransId="{59800284-BE4B-4CC6-B0C9-68424330248C}"/>
    <dgm:cxn modelId="{148F12B1-5A37-4DD1-BCEA-6E71B2086F1D}" srcId="{A8BAD625-E4B4-4AB1-9F15-884363432419}" destId="{4CE337F5-D557-4D88-8D0B-0D9F5A37835B}" srcOrd="0" destOrd="0" parTransId="{F39F8F27-266F-47E6-88AC-523987D87EE1}" sibTransId="{188BBEB7-E81F-4634-BD44-62A6E2E7D615}"/>
    <dgm:cxn modelId="{F150FEFF-E17F-409F-A46B-B6CCB22E670A}" srcId="{C0960FFA-793A-497E-B94C-6882939BA798}" destId="{8FD286FE-0F3D-4E47-BF88-AC3EAD6045CB}" srcOrd="1" destOrd="0" parTransId="{C0F7F60D-2166-4F9D-8190-364A4CA10D83}" sibTransId="{B953A904-B77B-4DD9-BEB9-04670FFDE7DF}"/>
    <dgm:cxn modelId="{A3EDDA28-76C6-4B56-9FEC-804F168C7262}" type="presParOf" srcId="{108DBB30-9AA4-44C5-9A90-36A0A2D3852D}" destId="{B0CEC9CB-7BDA-44D7-B3EF-62CBDB5174A6}" srcOrd="0" destOrd="0" presId="urn:microsoft.com/office/officeart/2005/8/layout/lProcess2"/>
    <dgm:cxn modelId="{4041E1E3-6463-4D98-AB56-9B4F7ADDED80}" type="presParOf" srcId="{B0CEC9CB-7BDA-44D7-B3EF-62CBDB5174A6}" destId="{15B485A1-C461-4665-9CC9-D3226E37D53D}" srcOrd="0" destOrd="0" presId="urn:microsoft.com/office/officeart/2005/8/layout/lProcess2"/>
    <dgm:cxn modelId="{91020E46-69BB-4F47-A5BC-00BF1B13BC58}" type="presParOf" srcId="{B0CEC9CB-7BDA-44D7-B3EF-62CBDB5174A6}" destId="{B78017C1-B545-4291-8FB9-CB5A897B06AF}" srcOrd="1" destOrd="0" presId="urn:microsoft.com/office/officeart/2005/8/layout/lProcess2"/>
    <dgm:cxn modelId="{F60E2060-B90B-4031-A6DE-9A2B14A4889F}" type="presParOf" srcId="{B0CEC9CB-7BDA-44D7-B3EF-62CBDB5174A6}" destId="{B0A88EF9-327A-458A-89DA-A5A575D6B8EE}" srcOrd="2" destOrd="0" presId="urn:microsoft.com/office/officeart/2005/8/layout/lProcess2"/>
    <dgm:cxn modelId="{46EB57D5-E4F4-426F-8C48-192B6325CBBF}" type="presParOf" srcId="{B0A88EF9-327A-458A-89DA-A5A575D6B8EE}" destId="{EF8F8AD9-AB11-45F0-99D6-E2808DCFD50E}" srcOrd="0" destOrd="0" presId="urn:microsoft.com/office/officeart/2005/8/layout/lProcess2"/>
    <dgm:cxn modelId="{8CAC9696-7B6B-4C8F-922A-37D912FC45FB}" type="presParOf" srcId="{EF8F8AD9-AB11-45F0-99D6-E2808DCFD50E}" destId="{864FDFDC-7A65-420D-821B-78FE33B09222}" srcOrd="0" destOrd="0" presId="urn:microsoft.com/office/officeart/2005/8/layout/lProcess2"/>
    <dgm:cxn modelId="{20631C55-34FB-4958-95C2-6C1A02F688E4}" type="presParOf" srcId="{EF8F8AD9-AB11-45F0-99D6-E2808DCFD50E}" destId="{CF73A74E-34DB-49F6-B27B-D049933D847B}" srcOrd="1" destOrd="0" presId="urn:microsoft.com/office/officeart/2005/8/layout/lProcess2"/>
    <dgm:cxn modelId="{D69498D4-04DA-4456-9EBE-95C2D2601E47}" type="presParOf" srcId="{EF8F8AD9-AB11-45F0-99D6-E2808DCFD50E}" destId="{81391CFF-462F-4344-AD59-825B74FB48DB}" srcOrd="2" destOrd="0" presId="urn:microsoft.com/office/officeart/2005/8/layout/lProcess2"/>
    <dgm:cxn modelId="{E44E19A8-75D6-4383-A066-9F5808E0125D}" type="presParOf" srcId="{108DBB30-9AA4-44C5-9A90-36A0A2D3852D}" destId="{BDF4E8CC-96B4-451C-AFF2-66B326416574}" srcOrd="1" destOrd="0" presId="urn:microsoft.com/office/officeart/2005/8/layout/lProcess2"/>
    <dgm:cxn modelId="{5441C34C-D482-48D8-BCFD-A795EA2D1237}" type="presParOf" srcId="{108DBB30-9AA4-44C5-9A90-36A0A2D3852D}" destId="{54CCE700-CB7C-4C5C-9E9F-1A32DD84694F}" srcOrd="2" destOrd="0" presId="urn:microsoft.com/office/officeart/2005/8/layout/lProcess2"/>
    <dgm:cxn modelId="{E8D96C9A-2423-4D30-AADE-60F28928EB30}" type="presParOf" srcId="{54CCE700-CB7C-4C5C-9E9F-1A32DD84694F}" destId="{EDD7A6CC-5AD6-4EFD-834B-D40A004BA64E}" srcOrd="0" destOrd="0" presId="urn:microsoft.com/office/officeart/2005/8/layout/lProcess2"/>
    <dgm:cxn modelId="{ED045E50-768D-4A6F-B825-34F1C34483BC}" type="presParOf" srcId="{54CCE700-CB7C-4C5C-9E9F-1A32DD84694F}" destId="{188C8957-CBB9-4F0C-AAF3-566DA210875D}" srcOrd="1" destOrd="0" presId="urn:microsoft.com/office/officeart/2005/8/layout/lProcess2"/>
    <dgm:cxn modelId="{9B748EA8-BE99-4C5B-9C45-053C50B5D352}" type="presParOf" srcId="{54CCE700-CB7C-4C5C-9E9F-1A32DD84694F}" destId="{77F034F2-02F4-4232-83F4-F64DD8D6EEF4}" srcOrd="2" destOrd="0" presId="urn:microsoft.com/office/officeart/2005/8/layout/lProcess2"/>
    <dgm:cxn modelId="{2173639F-8B57-4487-97FE-0E01D2598A1F}" type="presParOf" srcId="{77F034F2-02F4-4232-83F4-F64DD8D6EEF4}" destId="{2C40B34A-4348-49C7-BD07-F4F18A0B5AC2}" srcOrd="0" destOrd="0" presId="urn:microsoft.com/office/officeart/2005/8/layout/lProcess2"/>
    <dgm:cxn modelId="{E4DF4633-E0A1-4A87-8510-E00CBE01F32C}" type="presParOf" srcId="{2C40B34A-4348-49C7-BD07-F4F18A0B5AC2}" destId="{4A6B3E22-4CA8-4490-AF33-E4FC04A6E7C2}" srcOrd="0" destOrd="0" presId="urn:microsoft.com/office/officeart/2005/8/layout/lProcess2"/>
    <dgm:cxn modelId="{9D86794E-85FF-456F-8D3C-EBB8950D5361}" type="presParOf" srcId="{2C40B34A-4348-49C7-BD07-F4F18A0B5AC2}" destId="{9EB95E40-6420-4BB9-9016-E02E95DECB37}" srcOrd="1" destOrd="0" presId="urn:microsoft.com/office/officeart/2005/8/layout/lProcess2"/>
    <dgm:cxn modelId="{E4F4E1E9-D710-4242-B24C-704894ABE315}" type="presParOf" srcId="{2C40B34A-4348-49C7-BD07-F4F18A0B5AC2}" destId="{5AA137E3-8476-40B6-83AD-8D96B5F56CB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BAD625-E4B4-4AB1-9F15-884363432419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8E91E73A-BBD4-4F58-9F34-F38538F3733C}">
      <dgm:prSet phldrT="[Tekst]"/>
      <dgm:spPr/>
      <dgm:t>
        <a:bodyPr/>
        <a:lstStyle/>
        <a:p>
          <a:r>
            <a:rPr lang="nl-BE" dirty="0"/>
            <a:t>Adam (1:1-5)</a:t>
          </a:r>
        </a:p>
      </dgm:t>
    </dgm:pt>
    <dgm:pt modelId="{9966D259-A41A-4145-BA5C-E41FF942AF57}" type="parTrans" cxnId="{9DD2DB1B-37D3-43ED-8816-791B3819E853}">
      <dgm:prSet/>
      <dgm:spPr/>
      <dgm:t>
        <a:bodyPr/>
        <a:lstStyle/>
        <a:p>
          <a:endParaRPr lang="nl-BE"/>
        </a:p>
      </dgm:t>
    </dgm:pt>
    <dgm:pt modelId="{A558712B-928E-42F3-BA11-6C4A2CE69C06}" type="sibTrans" cxnId="{9DD2DB1B-37D3-43ED-8816-791B3819E853}">
      <dgm:prSet/>
      <dgm:spPr/>
      <dgm:t>
        <a:bodyPr/>
        <a:lstStyle/>
        <a:p>
          <a:endParaRPr lang="nl-BE"/>
        </a:p>
      </dgm:t>
    </dgm:pt>
    <dgm:pt modelId="{F41660A5-CECA-4A45-BCFF-07580715300D}">
      <dgm:prSet phldrT="[Tekst]"/>
      <dgm:spPr/>
      <dgm:t>
        <a:bodyPr/>
        <a:lstStyle/>
        <a:p>
          <a:r>
            <a:rPr lang="nl-BE" dirty="0"/>
            <a:t>Noach (6:9-11)</a:t>
          </a:r>
        </a:p>
      </dgm:t>
    </dgm:pt>
    <dgm:pt modelId="{F04B7A99-AEEE-4FBC-87EA-BE7095E6E862}" type="parTrans" cxnId="{A6F23F07-A489-4832-B43E-4132DED579DB}">
      <dgm:prSet/>
      <dgm:spPr/>
      <dgm:t>
        <a:bodyPr/>
        <a:lstStyle/>
        <a:p>
          <a:endParaRPr lang="nl-BE"/>
        </a:p>
      </dgm:t>
    </dgm:pt>
    <dgm:pt modelId="{58A2EA3F-C76B-42C4-999E-91F68FA36F74}" type="sibTrans" cxnId="{A6F23F07-A489-4832-B43E-4132DED579DB}">
      <dgm:prSet/>
      <dgm:spPr/>
      <dgm:t>
        <a:bodyPr/>
        <a:lstStyle/>
        <a:p>
          <a:endParaRPr lang="nl-BE"/>
        </a:p>
      </dgm:t>
    </dgm:pt>
    <dgm:pt modelId="{624C5531-02E6-403A-907C-50B4241A226B}">
      <dgm:prSet phldrT="[Tekst]"/>
      <dgm:spPr/>
      <dgm:t>
        <a:bodyPr/>
        <a:lstStyle/>
        <a:p>
          <a:r>
            <a:rPr lang="nl-BE" dirty="0"/>
            <a:t>10 </a:t>
          </a:r>
          <a:r>
            <a:rPr lang="nl-BE" dirty="0" err="1"/>
            <a:t>kids</a:t>
          </a:r>
          <a:r>
            <a:rPr lang="nl-BE" dirty="0"/>
            <a:t> (5:1)</a:t>
          </a:r>
        </a:p>
      </dgm:t>
    </dgm:pt>
    <dgm:pt modelId="{633453A6-C864-4F11-A3F3-04A7C98068B0}" type="parTrans" cxnId="{0A700D3F-2796-4839-A38F-028D75B7E50C}">
      <dgm:prSet/>
      <dgm:spPr/>
      <dgm:t>
        <a:bodyPr/>
        <a:lstStyle/>
        <a:p>
          <a:endParaRPr lang="nl-BE"/>
        </a:p>
      </dgm:t>
    </dgm:pt>
    <dgm:pt modelId="{1D8D4F38-6099-4DDE-A378-DDFA705A94B8}" type="sibTrans" cxnId="{0A700D3F-2796-4839-A38F-028D75B7E50C}">
      <dgm:prSet/>
      <dgm:spPr/>
      <dgm:t>
        <a:bodyPr/>
        <a:lstStyle/>
        <a:p>
          <a:endParaRPr lang="nl-BE"/>
        </a:p>
      </dgm:t>
    </dgm:pt>
    <dgm:pt modelId="{FDFD49B1-1541-43E4-ACFD-7BB1BF3F0CAA}">
      <dgm:prSet phldrT="[Tekst]"/>
      <dgm:spPr/>
      <dgm:t>
        <a:bodyPr/>
        <a:lstStyle/>
        <a:p>
          <a:r>
            <a:rPr lang="nl-BE" dirty="0"/>
            <a:t>10 </a:t>
          </a:r>
          <a:r>
            <a:rPr lang="nl-BE" dirty="0" err="1"/>
            <a:t>kids</a:t>
          </a:r>
          <a:r>
            <a:rPr lang="nl-BE" dirty="0"/>
            <a:t> + Babel (10:1)</a:t>
          </a:r>
        </a:p>
      </dgm:t>
    </dgm:pt>
    <dgm:pt modelId="{4DC3DF1C-5BA3-425E-AAB9-E8A88731EDE6}" type="parTrans" cxnId="{A9F46E99-FD5C-405C-AE78-2AB001FB3916}">
      <dgm:prSet/>
      <dgm:spPr/>
      <dgm:t>
        <a:bodyPr/>
        <a:lstStyle/>
        <a:p>
          <a:endParaRPr lang="nl-BE"/>
        </a:p>
      </dgm:t>
    </dgm:pt>
    <dgm:pt modelId="{1C66B9F3-D4B3-44F7-B610-E89CAF322AB1}" type="sibTrans" cxnId="{A9F46E99-FD5C-405C-AE78-2AB001FB3916}">
      <dgm:prSet/>
      <dgm:spPr/>
      <dgm:t>
        <a:bodyPr/>
        <a:lstStyle/>
        <a:p>
          <a:endParaRPr lang="nl-BE"/>
        </a:p>
      </dgm:t>
    </dgm:pt>
    <dgm:pt modelId="{A530F10A-FE0E-4928-B37E-7D3949C6781C}">
      <dgm:prSet phldrT="[Tekst]"/>
      <dgm:spPr/>
      <dgm:t>
        <a:bodyPr/>
        <a:lstStyle/>
        <a:p>
          <a:r>
            <a:rPr lang="nl-BE" dirty="0"/>
            <a:t>Schepping (1:1)</a:t>
          </a:r>
        </a:p>
      </dgm:t>
    </dgm:pt>
    <dgm:pt modelId="{6CA36BA7-A84B-4F5E-B589-88CDD3D0BE7A}" type="parTrans" cxnId="{5DD06E7A-BABA-41EE-A675-0C0C08A0ABAE}">
      <dgm:prSet/>
      <dgm:spPr/>
      <dgm:t>
        <a:bodyPr/>
        <a:lstStyle/>
        <a:p>
          <a:endParaRPr lang="nl-BE"/>
        </a:p>
      </dgm:t>
    </dgm:pt>
    <dgm:pt modelId="{F9CF9BDB-2FF8-4D5F-A171-8EACE2BF9E8E}" type="sibTrans" cxnId="{5DD06E7A-BABA-41EE-A675-0C0C08A0ABAE}">
      <dgm:prSet/>
      <dgm:spPr/>
      <dgm:t>
        <a:bodyPr/>
        <a:lstStyle/>
        <a:p>
          <a:endParaRPr lang="nl-BE"/>
        </a:p>
      </dgm:t>
    </dgm:pt>
    <dgm:pt modelId="{86ED2D89-93E9-4F53-B978-E3640AB3B292}">
      <dgm:prSet phldrT="[Tekst]"/>
      <dgm:spPr/>
      <dgm:t>
        <a:bodyPr/>
        <a:lstStyle/>
        <a:p>
          <a:r>
            <a:rPr lang="nl-BE" dirty="0"/>
            <a:t>Eden-Adam (2:4)</a:t>
          </a:r>
        </a:p>
      </dgm:t>
    </dgm:pt>
    <dgm:pt modelId="{648DBF57-E9B8-4DF1-80CC-FCA8F88EE9DC}" type="parTrans" cxnId="{007F80FD-3F00-46BE-B5CE-145BDF89A230}">
      <dgm:prSet/>
      <dgm:spPr/>
      <dgm:t>
        <a:bodyPr/>
        <a:lstStyle/>
        <a:p>
          <a:endParaRPr lang="nl-BE"/>
        </a:p>
      </dgm:t>
    </dgm:pt>
    <dgm:pt modelId="{17FEAC9C-5223-44DC-85B5-5FBCAA1190C1}" type="sibTrans" cxnId="{007F80FD-3F00-46BE-B5CE-145BDF89A230}">
      <dgm:prSet/>
      <dgm:spPr/>
      <dgm:t>
        <a:bodyPr/>
        <a:lstStyle/>
        <a:p>
          <a:endParaRPr lang="nl-BE"/>
        </a:p>
      </dgm:t>
    </dgm:pt>
    <dgm:pt modelId="{E83C08AC-4393-4D74-93AC-4513225B937D}">
      <dgm:prSet phldrT="[Tekst]"/>
      <dgm:spPr/>
      <dgm:t>
        <a:bodyPr/>
        <a:lstStyle/>
        <a:p>
          <a:r>
            <a:rPr lang="nl-BE" dirty="0"/>
            <a:t>Noach (6:9)</a:t>
          </a:r>
        </a:p>
      </dgm:t>
    </dgm:pt>
    <dgm:pt modelId="{69E2BBF9-7DE1-47E5-841D-BEA868DC8954}" type="parTrans" cxnId="{0997D182-5D5E-4DEE-B23F-81064A2ADBA6}">
      <dgm:prSet/>
      <dgm:spPr/>
      <dgm:t>
        <a:bodyPr/>
        <a:lstStyle/>
        <a:p>
          <a:endParaRPr lang="nl-BE"/>
        </a:p>
      </dgm:t>
    </dgm:pt>
    <dgm:pt modelId="{0CAAC699-F13F-4137-B1AC-368B38681F60}" type="sibTrans" cxnId="{0997D182-5D5E-4DEE-B23F-81064A2ADBA6}">
      <dgm:prSet/>
      <dgm:spPr/>
      <dgm:t>
        <a:bodyPr/>
        <a:lstStyle/>
        <a:p>
          <a:endParaRPr lang="nl-BE"/>
        </a:p>
      </dgm:t>
    </dgm:pt>
    <dgm:pt modelId="{9F8B38E1-37C2-4DA1-8011-C8A6E42F6ACB}">
      <dgm:prSet phldrT="[Tekst]"/>
      <dgm:spPr/>
      <dgm:t>
        <a:bodyPr/>
        <a:lstStyle/>
        <a:p>
          <a:r>
            <a:rPr lang="nl-BE" dirty="0"/>
            <a:t>Sem (11:10)</a:t>
          </a:r>
        </a:p>
      </dgm:t>
    </dgm:pt>
    <dgm:pt modelId="{79CD8BAA-3861-4922-8F00-2CB5A803C2A1}" type="parTrans" cxnId="{A119C95F-5971-4AAC-BF8E-D617DDC9D1BB}">
      <dgm:prSet/>
      <dgm:spPr/>
      <dgm:t>
        <a:bodyPr/>
        <a:lstStyle/>
        <a:p>
          <a:endParaRPr lang="nl-BE"/>
        </a:p>
      </dgm:t>
    </dgm:pt>
    <dgm:pt modelId="{FF394355-7476-4181-9209-97ECBDAF241B}" type="sibTrans" cxnId="{A119C95F-5971-4AAC-BF8E-D617DDC9D1BB}">
      <dgm:prSet/>
      <dgm:spPr/>
      <dgm:t>
        <a:bodyPr/>
        <a:lstStyle/>
        <a:p>
          <a:endParaRPr lang="nl-BE"/>
        </a:p>
      </dgm:t>
    </dgm:pt>
    <dgm:pt modelId="{D2FF153D-360E-4E18-BB60-1D88C27DEECA}">
      <dgm:prSet phldrT="[Tekst]"/>
      <dgm:spPr/>
      <dgm:t>
        <a:bodyPr/>
        <a:lstStyle/>
        <a:p>
          <a:r>
            <a:rPr lang="nl-BE" dirty="0"/>
            <a:t>Jakob (37:2, Jozef)</a:t>
          </a:r>
        </a:p>
      </dgm:t>
    </dgm:pt>
    <dgm:pt modelId="{AF600DB4-F930-4DD9-837A-B796304F4900}">
      <dgm:prSet phldrT="[Tekst]"/>
      <dgm:spPr/>
      <dgm:t>
        <a:bodyPr/>
        <a:lstStyle/>
        <a:p>
          <a:r>
            <a:rPr lang="nl-BE" dirty="0" err="1"/>
            <a:t>Ezau’s</a:t>
          </a:r>
          <a:r>
            <a:rPr lang="nl-BE" dirty="0"/>
            <a:t> </a:t>
          </a:r>
          <a:r>
            <a:rPr lang="nl-BE" dirty="0" err="1"/>
            <a:t>kids</a:t>
          </a:r>
          <a:r>
            <a:rPr lang="nl-BE" dirty="0"/>
            <a:t> (36:9)</a:t>
          </a:r>
        </a:p>
      </dgm:t>
    </dgm:pt>
    <dgm:pt modelId="{F623D8F0-5E1C-474E-89D4-16054D72F20C}">
      <dgm:prSet phldrT="[Tekst]"/>
      <dgm:spPr/>
      <dgm:t>
        <a:bodyPr/>
        <a:lstStyle/>
        <a:p>
          <a:r>
            <a:rPr lang="nl-BE" dirty="0" err="1"/>
            <a:t>Ezau’s</a:t>
          </a:r>
          <a:r>
            <a:rPr lang="nl-BE" dirty="0"/>
            <a:t> </a:t>
          </a:r>
          <a:r>
            <a:rPr lang="nl-BE" dirty="0" err="1"/>
            <a:t>kids</a:t>
          </a:r>
          <a:r>
            <a:rPr lang="nl-BE" dirty="0"/>
            <a:t> (36:1)</a:t>
          </a:r>
        </a:p>
      </dgm:t>
    </dgm:pt>
    <dgm:pt modelId="{8FD286FE-0F3D-4E47-BF88-AC3EAD6045CB}">
      <dgm:prSet phldrT="[Tekst]"/>
      <dgm:spPr/>
      <dgm:t>
        <a:bodyPr/>
        <a:lstStyle/>
        <a:p>
          <a:r>
            <a:rPr lang="nl-BE" dirty="0"/>
            <a:t>Jakob</a:t>
          </a:r>
          <a:br>
            <a:rPr lang="nl-BE" dirty="0"/>
          </a:br>
          <a:r>
            <a:rPr lang="nl-BE" dirty="0"/>
            <a:t>(36:1-50:)</a:t>
          </a:r>
        </a:p>
      </dgm:t>
    </dgm:pt>
    <dgm:pt modelId="{B953A904-B77B-4DD9-BEB9-04670FFDE7DF}" type="sibTrans" cxnId="{F150FEFF-E17F-409F-A46B-B6CCB22E670A}">
      <dgm:prSet/>
      <dgm:spPr/>
      <dgm:t>
        <a:bodyPr/>
        <a:lstStyle/>
        <a:p>
          <a:endParaRPr lang="nl-BE"/>
        </a:p>
      </dgm:t>
    </dgm:pt>
    <dgm:pt modelId="{C0F7F60D-2166-4F9D-8190-364A4CA10D83}" type="parTrans" cxnId="{F150FEFF-E17F-409F-A46B-B6CCB22E670A}">
      <dgm:prSet/>
      <dgm:spPr/>
      <dgm:t>
        <a:bodyPr/>
        <a:lstStyle/>
        <a:p>
          <a:endParaRPr lang="nl-BE"/>
        </a:p>
      </dgm:t>
    </dgm:pt>
    <dgm:pt modelId="{C7105E18-CAFA-466B-9256-B20D32BB534A}" type="sibTrans" cxnId="{3F8DC9AD-7AE0-441E-A9A6-A7FB3BFCB7DC}">
      <dgm:prSet/>
      <dgm:spPr/>
      <dgm:t>
        <a:bodyPr/>
        <a:lstStyle/>
        <a:p>
          <a:endParaRPr lang="nl-BE"/>
        </a:p>
      </dgm:t>
    </dgm:pt>
    <dgm:pt modelId="{3602C5FA-8C9F-4B7E-871D-A9539ACEDFDF}" type="parTrans" cxnId="{3F8DC9AD-7AE0-441E-A9A6-A7FB3BFCB7DC}">
      <dgm:prSet/>
      <dgm:spPr/>
      <dgm:t>
        <a:bodyPr/>
        <a:lstStyle/>
        <a:p>
          <a:endParaRPr lang="nl-BE"/>
        </a:p>
      </dgm:t>
    </dgm:pt>
    <dgm:pt modelId="{8B040F6C-E484-45F1-91C0-85A299C39BF9}" type="sibTrans" cxnId="{E0E7F1A4-E062-412D-8720-AD44B820D6FC}">
      <dgm:prSet/>
      <dgm:spPr/>
      <dgm:t>
        <a:bodyPr/>
        <a:lstStyle/>
        <a:p>
          <a:endParaRPr lang="nl-BE"/>
        </a:p>
      </dgm:t>
    </dgm:pt>
    <dgm:pt modelId="{B56B3F6F-F7F9-4640-82A7-3A89EE71349D}" type="parTrans" cxnId="{E0E7F1A4-E062-412D-8720-AD44B820D6FC}">
      <dgm:prSet/>
      <dgm:spPr/>
      <dgm:t>
        <a:bodyPr/>
        <a:lstStyle/>
        <a:p>
          <a:endParaRPr lang="nl-BE"/>
        </a:p>
      </dgm:t>
    </dgm:pt>
    <dgm:pt modelId="{9C0FB1CD-6274-407D-B810-70DA2EF074E2}" type="sibTrans" cxnId="{9E547F4B-C5AE-4A2A-9A63-C00ED4D4E9D4}">
      <dgm:prSet/>
      <dgm:spPr/>
      <dgm:t>
        <a:bodyPr/>
        <a:lstStyle/>
        <a:p>
          <a:endParaRPr lang="nl-BE"/>
        </a:p>
      </dgm:t>
    </dgm:pt>
    <dgm:pt modelId="{17E6CD04-AC6F-41C5-A472-FD281D1037E8}" type="parTrans" cxnId="{9E547F4B-C5AE-4A2A-9A63-C00ED4D4E9D4}">
      <dgm:prSet/>
      <dgm:spPr/>
      <dgm:t>
        <a:bodyPr/>
        <a:lstStyle/>
        <a:p>
          <a:endParaRPr lang="nl-BE"/>
        </a:p>
      </dgm:t>
    </dgm:pt>
    <dgm:pt modelId="{B930B888-CF33-4DA7-B338-E15BCAA16C36}">
      <dgm:prSet phldrT="[Tekst]"/>
      <dgm:spPr/>
      <dgm:t>
        <a:bodyPr/>
        <a:lstStyle/>
        <a:p>
          <a:r>
            <a:rPr lang="nl-BE" dirty="0"/>
            <a:t>Isaak (25:19)</a:t>
          </a:r>
        </a:p>
      </dgm:t>
    </dgm:pt>
    <dgm:pt modelId="{DACE2333-428F-4444-B92D-78F918D750C8}">
      <dgm:prSet phldrT="[Tekst]"/>
      <dgm:spPr/>
      <dgm:t>
        <a:bodyPr/>
        <a:lstStyle/>
        <a:p>
          <a:r>
            <a:rPr lang="nl-BE" dirty="0"/>
            <a:t>Ismaëls </a:t>
          </a:r>
          <a:r>
            <a:rPr lang="nl-BE" dirty="0" err="1"/>
            <a:t>kids</a:t>
          </a:r>
          <a:r>
            <a:rPr lang="nl-BE" dirty="0"/>
            <a:t> (25:12)</a:t>
          </a:r>
        </a:p>
      </dgm:t>
    </dgm:pt>
    <dgm:pt modelId="{F0713A40-0EB2-4476-920E-A7A392B6A370}">
      <dgm:prSet phldrT="[Tekst]"/>
      <dgm:spPr/>
      <dgm:t>
        <a:bodyPr/>
        <a:lstStyle/>
        <a:p>
          <a:r>
            <a:rPr lang="nl-BE" dirty="0"/>
            <a:t>Abraham</a:t>
          </a:r>
          <a:br>
            <a:rPr lang="nl-BE" dirty="0"/>
          </a:br>
          <a:r>
            <a:rPr lang="nl-BE" dirty="0"/>
            <a:t>(11:27-35:29)</a:t>
          </a:r>
        </a:p>
      </dgm:t>
    </dgm:pt>
    <dgm:pt modelId="{2F3B6FE7-FF16-427C-B86B-D2CA2CF6C43F}" type="sibTrans" cxnId="{6A9C2D6D-42E6-4CAC-BCEC-1A8281F06D07}">
      <dgm:prSet/>
      <dgm:spPr/>
      <dgm:t>
        <a:bodyPr/>
        <a:lstStyle/>
        <a:p>
          <a:endParaRPr lang="nl-BE"/>
        </a:p>
      </dgm:t>
    </dgm:pt>
    <dgm:pt modelId="{D3B9F99D-F077-4011-BE3E-289352C25024}" type="parTrans" cxnId="{6A9C2D6D-42E6-4CAC-BCEC-1A8281F06D07}">
      <dgm:prSet/>
      <dgm:spPr/>
      <dgm:t>
        <a:bodyPr/>
        <a:lstStyle/>
        <a:p>
          <a:endParaRPr lang="nl-BE"/>
        </a:p>
      </dgm:t>
    </dgm:pt>
    <dgm:pt modelId="{D0BD395F-A960-43D7-BFD5-C5447053AEE0}" type="sibTrans" cxnId="{EF0DFB5B-4739-492F-80C7-1BBF41FFA9B4}">
      <dgm:prSet/>
      <dgm:spPr/>
      <dgm:t>
        <a:bodyPr/>
        <a:lstStyle/>
        <a:p>
          <a:endParaRPr lang="nl-BE"/>
        </a:p>
      </dgm:t>
    </dgm:pt>
    <dgm:pt modelId="{67956F6A-6D77-43F5-8B49-E17A6E4DE3C3}" type="parTrans" cxnId="{EF0DFB5B-4739-492F-80C7-1BBF41FFA9B4}">
      <dgm:prSet/>
      <dgm:spPr/>
      <dgm:t>
        <a:bodyPr/>
        <a:lstStyle/>
        <a:p>
          <a:endParaRPr lang="nl-BE"/>
        </a:p>
      </dgm:t>
    </dgm:pt>
    <dgm:pt modelId="{453A6D14-9749-4CCF-8C20-95C7A890D1AC}" type="sibTrans" cxnId="{5E77C2FB-870C-4EEB-BE15-8FE5D47A47BF}">
      <dgm:prSet/>
      <dgm:spPr/>
      <dgm:t>
        <a:bodyPr/>
        <a:lstStyle/>
        <a:p>
          <a:endParaRPr lang="nl-BE"/>
        </a:p>
      </dgm:t>
    </dgm:pt>
    <dgm:pt modelId="{60FC639B-8EC1-4DEE-BA73-66C731C25010}" type="parTrans" cxnId="{5E77C2FB-870C-4EEB-BE15-8FE5D47A47BF}">
      <dgm:prSet/>
      <dgm:spPr/>
      <dgm:t>
        <a:bodyPr/>
        <a:lstStyle/>
        <a:p>
          <a:endParaRPr lang="nl-BE"/>
        </a:p>
      </dgm:t>
    </dgm:pt>
    <dgm:pt modelId="{A294E3AD-1430-46D8-845B-63B1A5847265}">
      <dgm:prSet phldrT="[Tekst]"/>
      <dgm:spPr/>
      <dgm:t>
        <a:bodyPr/>
        <a:lstStyle/>
        <a:p>
          <a:r>
            <a:rPr lang="nl-BE" dirty="0"/>
            <a:t>Abram (11:27)</a:t>
          </a:r>
        </a:p>
      </dgm:t>
    </dgm:pt>
    <dgm:pt modelId="{4E3333E7-499D-4BE9-B990-0069986A803F}" type="parTrans" cxnId="{73BA3B89-A788-4985-89B5-C12D2BF2F8CB}">
      <dgm:prSet/>
      <dgm:spPr/>
      <dgm:t>
        <a:bodyPr/>
        <a:lstStyle/>
        <a:p>
          <a:endParaRPr lang="nl-BE"/>
        </a:p>
      </dgm:t>
    </dgm:pt>
    <dgm:pt modelId="{83D930E9-536E-4543-B305-661184A5028B}" type="sibTrans" cxnId="{73BA3B89-A788-4985-89B5-C12D2BF2F8CB}">
      <dgm:prSet/>
      <dgm:spPr/>
      <dgm:t>
        <a:bodyPr/>
        <a:lstStyle/>
        <a:p>
          <a:endParaRPr lang="nl-BE"/>
        </a:p>
      </dgm:t>
    </dgm:pt>
    <dgm:pt modelId="{DA68CADE-0FDF-4F69-A0F3-72AA4E29EEE3}" type="pres">
      <dgm:prSet presAssocID="{A8BAD625-E4B4-4AB1-9F15-884363432419}" presName="Name0" presStyleCnt="0">
        <dgm:presLayoutVars>
          <dgm:dir/>
          <dgm:resizeHandles/>
        </dgm:presLayoutVars>
      </dgm:prSet>
      <dgm:spPr/>
    </dgm:pt>
    <dgm:pt modelId="{7EF2ECAF-3084-42E1-ACE8-97FB63909F2E}" type="pres">
      <dgm:prSet presAssocID="{8E91E73A-BBD4-4F58-9F34-F38538F3733C}" presName="compNode" presStyleCnt="0"/>
      <dgm:spPr/>
    </dgm:pt>
    <dgm:pt modelId="{728508D9-DF14-48F2-AC5C-A9CC97AE0F4F}" type="pres">
      <dgm:prSet presAssocID="{8E91E73A-BBD4-4F58-9F34-F38538F3733C}" presName="dummyConnPt" presStyleCnt="0"/>
      <dgm:spPr/>
    </dgm:pt>
    <dgm:pt modelId="{531C90AD-89F0-462C-B00C-5059F48FF1A0}" type="pres">
      <dgm:prSet presAssocID="{8E91E73A-BBD4-4F58-9F34-F38538F3733C}" presName="node" presStyleLbl="node1" presStyleIdx="0" presStyleCnt="4">
        <dgm:presLayoutVars>
          <dgm:bulletEnabled val="1"/>
        </dgm:presLayoutVars>
      </dgm:prSet>
      <dgm:spPr/>
    </dgm:pt>
    <dgm:pt modelId="{FA1D0421-D448-4EBD-98BF-EB3AC72F0F1E}" type="pres">
      <dgm:prSet presAssocID="{A558712B-928E-42F3-BA11-6C4A2CE69C06}" presName="sibTrans" presStyleLbl="bgSibTrans2D1" presStyleIdx="0" presStyleCnt="3"/>
      <dgm:spPr/>
    </dgm:pt>
    <dgm:pt modelId="{D222443D-036C-4D3B-8FE7-66F953533ECE}" type="pres">
      <dgm:prSet presAssocID="{F41660A5-CECA-4A45-BCFF-07580715300D}" presName="compNode" presStyleCnt="0"/>
      <dgm:spPr/>
    </dgm:pt>
    <dgm:pt modelId="{173D10DB-87F5-4201-B347-576639129C73}" type="pres">
      <dgm:prSet presAssocID="{F41660A5-CECA-4A45-BCFF-07580715300D}" presName="dummyConnPt" presStyleCnt="0"/>
      <dgm:spPr/>
    </dgm:pt>
    <dgm:pt modelId="{ED48771E-3E1F-4B5B-9E70-8110C57C0AB3}" type="pres">
      <dgm:prSet presAssocID="{F41660A5-CECA-4A45-BCFF-07580715300D}" presName="node" presStyleLbl="node1" presStyleIdx="1" presStyleCnt="4">
        <dgm:presLayoutVars>
          <dgm:bulletEnabled val="1"/>
        </dgm:presLayoutVars>
      </dgm:prSet>
      <dgm:spPr/>
    </dgm:pt>
    <dgm:pt modelId="{6BCCD5D5-E0F2-4876-BDFC-E2957570A1BD}" type="pres">
      <dgm:prSet presAssocID="{58A2EA3F-C76B-42C4-999E-91F68FA36F74}" presName="sibTrans" presStyleLbl="bgSibTrans2D1" presStyleIdx="1" presStyleCnt="3"/>
      <dgm:spPr/>
    </dgm:pt>
    <dgm:pt modelId="{4ECF0A46-6698-42CA-8B1E-4472633B7B42}" type="pres">
      <dgm:prSet presAssocID="{F0713A40-0EB2-4476-920E-A7A392B6A370}" presName="compNode" presStyleCnt="0"/>
      <dgm:spPr/>
    </dgm:pt>
    <dgm:pt modelId="{C6FBFCBB-D344-4A44-B173-45B17B209D21}" type="pres">
      <dgm:prSet presAssocID="{F0713A40-0EB2-4476-920E-A7A392B6A370}" presName="dummyConnPt" presStyleCnt="0"/>
      <dgm:spPr/>
    </dgm:pt>
    <dgm:pt modelId="{EE169133-E996-45CD-830E-DADBA3BE8761}" type="pres">
      <dgm:prSet presAssocID="{F0713A40-0EB2-4476-920E-A7A392B6A370}" presName="node" presStyleLbl="node1" presStyleIdx="2" presStyleCnt="4">
        <dgm:presLayoutVars>
          <dgm:bulletEnabled val="1"/>
        </dgm:presLayoutVars>
      </dgm:prSet>
      <dgm:spPr/>
    </dgm:pt>
    <dgm:pt modelId="{3E990247-2015-405E-92BE-54377A8B69FF}" type="pres">
      <dgm:prSet presAssocID="{2F3B6FE7-FF16-427C-B86B-D2CA2CF6C43F}" presName="sibTrans" presStyleLbl="bgSibTrans2D1" presStyleIdx="2" presStyleCnt="3"/>
      <dgm:spPr/>
    </dgm:pt>
    <dgm:pt modelId="{987A3A50-D487-43F6-BF5D-F773C86EF174}" type="pres">
      <dgm:prSet presAssocID="{8FD286FE-0F3D-4E47-BF88-AC3EAD6045CB}" presName="compNode" presStyleCnt="0"/>
      <dgm:spPr/>
    </dgm:pt>
    <dgm:pt modelId="{66628102-E0BE-405A-A53E-8136AC2CD818}" type="pres">
      <dgm:prSet presAssocID="{8FD286FE-0F3D-4E47-BF88-AC3EAD6045CB}" presName="dummyConnPt" presStyleCnt="0"/>
      <dgm:spPr/>
    </dgm:pt>
    <dgm:pt modelId="{9A0EAB8C-42E4-4085-BD06-5114A141D4F1}" type="pres">
      <dgm:prSet presAssocID="{8FD286FE-0F3D-4E47-BF88-AC3EAD6045CB}" presName="node" presStyleLbl="node1" presStyleIdx="3" presStyleCnt="4">
        <dgm:presLayoutVars>
          <dgm:bulletEnabled val="1"/>
        </dgm:presLayoutVars>
      </dgm:prSet>
      <dgm:spPr/>
    </dgm:pt>
  </dgm:ptLst>
  <dgm:cxnLst>
    <dgm:cxn modelId="{A6F23F07-A489-4832-B43E-4132DED579DB}" srcId="{A8BAD625-E4B4-4AB1-9F15-884363432419}" destId="{F41660A5-CECA-4A45-BCFF-07580715300D}" srcOrd="1" destOrd="0" parTransId="{F04B7A99-AEEE-4FBC-87EA-BE7095E6E862}" sibTransId="{58A2EA3F-C76B-42C4-999E-91F68FA36F74}"/>
    <dgm:cxn modelId="{1C09130C-0988-4B85-AEB9-DEF875F25E41}" type="presOf" srcId="{FDFD49B1-1541-43E4-ACFD-7BB1BF3F0CAA}" destId="{ED48771E-3E1F-4B5B-9E70-8110C57C0AB3}" srcOrd="0" destOrd="2" presId="urn:microsoft.com/office/officeart/2005/8/layout/bProcess4"/>
    <dgm:cxn modelId="{00247D14-5D49-4C62-9B75-0622F0034B9B}" type="presOf" srcId="{624C5531-02E6-403A-907C-50B4241A226B}" destId="{531C90AD-89F0-462C-B00C-5059F48FF1A0}" srcOrd="0" destOrd="3" presId="urn:microsoft.com/office/officeart/2005/8/layout/bProcess4"/>
    <dgm:cxn modelId="{13DEF416-7154-4F5C-B462-8B4AD916B468}" type="presOf" srcId="{A8BAD625-E4B4-4AB1-9F15-884363432419}" destId="{DA68CADE-0FDF-4F69-A0F3-72AA4E29EEE3}" srcOrd="0" destOrd="0" presId="urn:microsoft.com/office/officeart/2005/8/layout/bProcess4"/>
    <dgm:cxn modelId="{9DD2DB1B-37D3-43ED-8816-791B3819E853}" srcId="{A8BAD625-E4B4-4AB1-9F15-884363432419}" destId="{8E91E73A-BBD4-4F58-9F34-F38538F3733C}" srcOrd="0" destOrd="0" parTransId="{9966D259-A41A-4145-BA5C-E41FF942AF57}" sibTransId="{A558712B-928E-42F3-BA11-6C4A2CE69C06}"/>
    <dgm:cxn modelId="{8D0C8F20-01CC-45E8-8740-E5D9EB1EF1EB}" type="presOf" srcId="{9F8B38E1-37C2-4DA1-8011-C8A6E42F6ACB}" destId="{ED48771E-3E1F-4B5B-9E70-8110C57C0AB3}" srcOrd="0" destOrd="3" presId="urn:microsoft.com/office/officeart/2005/8/layout/bProcess4"/>
    <dgm:cxn modelId="{04A80927-9E63-4A2A-9C09-388EB152E19E}" type="presOf" srcId="{DACE2333-428F-4444-B92D-78F918D750C8}" destId="{EE169133-E996-45CD-830E-DADBA3BE8761}" srcOrd="0" destOrd="2" presId="urn:microsoft.com/office/officeart/2005/8/layout/bProcess4"/>
    <dgm:cxn modelId="{0A700D3F-2796-4839-A38F-028D75B7E50C}" srcId="{8E91E73A-BBD4-4F58-9F34-F38538F3733C}" destId="{624C5531-02E6-403A-907C-50B4241A226B}" srcOrd="2" destOrd="0" parTransId="{633453A6-C864-4F11-A3F3-04A7C98068B0}" sibTransId="{1D8D4F38-6099-4DDE-A378-DDFA705A94B8}"/>
    <dgm:cxn modelId="{EF0DFB5B-4739-492F-80C7-1BBF41FFA9B4}" srcId="{F0713A40-0EB2-4476-920E-A7A392B6A370}" destId="{B930B888-CF33-4DA7-B338-E15BCAA16C36}" srcOrd="2" destOrd="0" parTransId="{67956F6A-6D77-43F5-8B49-E17A6E4DE3C3}" sibTransId="{D0BD395F-A960-43D7-BFD5-C5447053AEE0}"/>
    <dgm:cxn modelId="{0924085D-5464-458D-AF72-A904198D1575}" type="presOf" srcId="{A530F10A-FE0E-4928-B37E-7D3949C6781C}" destId="{531C90AD-89F0-462C-B00C-5059F48FF1A0}" srcOrd="0" destOrd="1" presId="urn:microsoft.com/office/officeart/2005/8/layout/bProcess4"/>
    <dgm:cxn modelId="{A119C95F-5971-4AAC-BF8E-D617DDC9D1BB}" srcId="{F41660A5-CECA-4A45-BCFF-07580715300D}" destId="{9F8B38E1-37C2-4DA1-8011-C8A6E42F6ACB}" srcOrd="2" destOrd="0" parTransId="{79CD8BAA-3861-4922-8F00-2CB5A803C2A1}" sibTransId="{FF394355-7476-4181-9209-97ECBDAF241B}"/>
    <dgm:cxn modelId="{E1724164-F185-44F0-9DAE-3A343E720746}" type="presOf" srcId="{D2FF153D-360E-4E18-BB60-1D88C27DEECA}" destId="{9A0EAB8C-42E4-4085-BD06-5114A141D4F1}" srcOrd="0" destOrd="3" presId="urn:microsoft.com/office/officeart/2005/8/layout/bProcess4"/>
    <dgm:cxn modelId="{9E547F4B-C5AE-4A2A-9A63-C00ED4D4E9D4}" srcId="{8FD286FE-0F3D-4E47-BF88-AC3EAD6045CB}" destId="{F623D8F0-5E1C-474E-89D4-16054D72F20C}" srcOrd="0" destOrd="0" parTransId="{17E6CD04-AC6F-41C5-A472-FD281D1037E8}" sibTransId="{9C0FB1CD-6274-407D-B810-70DA2EF074E2}"/>
    <dgm:cxn modelId="{6A9C2D6D-42E6-4CAC-BCEC-1A8281F06D07}" srcId="{A8BAD625-E4B4-4AB1-9F15-884363432419}" destId="{F0713A40-0EB2-4476-920E-A7A392B6A370}" srcOrd="2" destOrd="0" parTransId="{D3B9F99D-F077-4011-BE3E-289352C25024}" sibTransId="{2F3B6FE7-FF16-427C-B86B-D2CA2CF6C43F}"/>
    <dgm:cxn modelId="{7B85C750-1CD2-4C95-85B8-D0FE995240D9}" type="presOf" srcId="{AF600DB4-F930-4DD9-837A-B796304F4900}" destId="{9A0EAB8C-42E4-4085-BD06-5114A141D4F1}" srcOrd="0" destOrd="2" presId="urn:microsoft.com/office/officeart/2005/8/layout/bProcess4"/>
    <dgm:cxn modelId="{CC454C76-6DB3-451B-A0AF-03915F5AAE7E}" type="presOf" srcId="{E83C08AC-4393-4D74-93AC-4513225B937D}" destId="{ED48771E-3E1F-4B5B-9E70-8110C57C0AB3}" srcOrd="0" destOrd="1" presId="urn:microsoft.com/office/officeart/2005/8/layout/bProcess4"/>
    <dgm:cxn modelId="{6E294C78-B648-4448-9346-FA37552F386C}" type="presOf" srcId="{F623D8F0-5E1C-474E-89D4-16054D72F20C}" destId="{9A0EAB8C-42E4-4085-BD06-5114A141D4F1}" srcOrd="0" destOrd="1" presId="urn:microsoft.com/office/officeart/2005/8/layout/bProcess4"/>
    <dgm:cxn modelId="{5DD06E7A-BABA-41EE-A675-0C0C08A0ABAE}" srcId="{8E91E73A-BBD4-4F58-9F34-F38538F3733C}" destId="{A530F10A-FE0E-4928-B37E-7D3949C6781C}" srcOrd="0" destOrd="0" parTransId="{6CA36BA7-A84B-4F5E-B589-88CDD3D0BE7A}" sibTransId="{F9CF9BDB-2FF8-4D5F-A171-8EACE2BF9E8E}"/>
    <dgm:cxn modelId="{98E62A80-3571-4453-BB91-0F88D9432C98}" type="presOf" srcId="{8FD286FE-0F3D-4E47-BF88-AC3EAD6045CB}" destId="{9A0EAB8C-42E4-4085-BD06-5114A141D4F1}" srcOrd="0" destOrd="0" presId="urn:microsoft.com/office/officeart/2005/8/layout/bProcess4"/>
    <dgm:cxn modelId="{0997D182-5D5E-4DEE-B23F-81064A2ADBA6}" srcId="{F41660A5-CECA-4A45-BCFF-07580715300D}" destId="{E83C08AC-4393-4D74-93AC-4513225B937D}" srcOrd="0" destOrd="0" parTransId="{69E2BBF9-7DE1-47E5-841D-BEA868DC8954}" sibTransId="{0CAAC699-F13F-4137-B1AC-368B38681F60}"/>
    <dgm:cxn modelId="{440D8E86-D92C-42E9-B8C9-F575A51A3112}" type="presOf" srcId="{F41660A5-CECA-4A45-BCFF-07580715300D}" destId="{ED48771E-3E1F-4B5B-9E70-8110C57C0AB3}" srcOrd="0" destOrd="0" presId="urn:microsoft.com/office/officeart/2005/8/layout/bProcess4"/>
    <dgm:cxn modelId="{73BA3B89-A788-4985-89B5-C12D2BF2F8CB}" srcId="{F0713A40-0EB2-4476-920E-A7A392B6A370}" destId="{A294E3AD-1430-46D8-845B-63B1A5847265}" srcOrd="0" destOrd="0" parTransId="{4E3333E7-499D-4BE9-B990-0069986A803F}" sibTransId="{83D930E9-536E-4543-B305-661184A5028B}"/>
    <dgm:cxn modelId="{93396797-05B9-494F-B51A-2E1E77575FBC}" type="presOf" srcId="{86ED2D89-93E9-4F53-B978-E3640AB3B292}" destId="{531C90AD-89F0-462C-B00C-5059F48FF1A0}" srcOrd="0" destOrd="2" presId="urn:microsoft.com/office/officeart/2005/8/layout/bProcess4"/>
    <dgm:cxn modelId="{A9F46E99-FD5C-405C-AE78-2AB001FB3916}" srcId="{F41660A5-CECA-4A45-BCFF-07580715300D}" destId="{FDFD49B1-1541-43E4-ACFD-7BB1BF3F0CAA}" srcOrd="1" destOrd="0" parTransId="{4DC3DF1C-5BA3-425E-AAB9-E8A88731EDE6}" sibTransId="{1C66B9F3-D4B3-44F7-B610-E89CAF322AB1}"/>
    <dgm:cxn modelId="{8AC5F79C-8A50-4C08-AEB7-067E0F66FEA3}" type="presOf" srcId="{58A2EA3F-C76B-42C4-999E-91F68FA36F74}" destId="{6BCCD5D5-E0F2-4876-BDFC-E2957570A1BD}" srcOrd="0" destOrd="0" presId="urn:microsoft.com/office/officeart/2005/8/layout/bProcess4"/>
    <dgm:cxn modelId="{FDA066A3-B6F0-42A8-9AF9-8848DD8D331D}" type="presOf" srcId="{A558712B-928E-42F3-BA11-6C4A2CE69C06}" destId="{FA1D0421-D448-4EBD-98BF-EB3AC72F0F1E}" srcOrd="0" destOrd="0" presId="urn:microsoft.com/office/officeart/2005/8/layout/bProcess4"/>
    <dgm:cxn modelId="{E0E7F1A4-E062-412D-8720-AD44B820D6FC}" srcId="{8FD286FE-0F3D-4E47-BF88-AC3EAD6045CB}" destId="{AF600DB4-F930-4DD9-837A-B796304F4900}" srcOrd="1" destOrd="0" parTransId="{B56B3F6F-F7F9-4640-82A7-3A89EE71349D}" sibTransId="{8B040F6C-E484-45F1-91C0-85A299C39BF9}"/>
    <dgm:cxn modelId="{3F8DC9AD-7AE0-441E-A9A6-A7FB3BFCB7DC}" srcId="{8FD286FE-0F3D-4E47-BF88-AC3EAD6045CB}" destId="{D2FF153D-360E-4E18-BB60-1D88C27DEECA}" srcOrd="2" destOrd="0" parTransId="{3602C5FA-8C9F-4B7E-871D-A9539ACEDFDF}" sibTransId="{C7105E18-CAFA-466B-9256-B20D32BB534A}"/>
    <dgm:cxn modelId="{CEA333C3-F7D4-4974-9A17-DE09D32C81C4}" type="presOf" srcId="{8E91E73A-BBD4-4F58-9F34-F38538F3733C}" destId="{531C90AD-89F0-462C-B00C-5059F48FF1A0}" srcOrd="0" destOrd="0" presId="urn:microsoft.com/office/officeart/2005/8/layout/bProcess4"/>
    <dgm:cxn modelId="{38CA22E1-DCE5-47CB-A974-483AC67D6CB3}" type="presOf" srcId="{B930B888-CF33-4DA7-B338-E15BCAA16C36}" destId="{EE169133-E996-45CD-830E-DADBA3BE8761}" srcOrd="0" destOrd="3" presId="urn:microsoft.com/office/officeart/2005/8/layout/bProcess4"/>
    <dgm:cxn modelId="{F5AE3DE7-1B73-47A9-8A90-93FA66A7246C}" type="presOf" srcId="{2F3B6FE7-FF16-427C-B86B-D2CA2CF6C43F}" destId="{3E990247-2015-405E-92BE-54377A8B69FF}" srcOrd="0" destOrd="0" presId="urn:microsoft.com/office/officeart/2005/8/layout/bProcess4"/>
    <dgm:cxn modelId="{1A6A48F6-9D84-495A-9F80-F817004D8700}" type="presOf" srcId="{A294E3AD-1430-46D8-845B-63B1A5847265}" destId="{EE169133-E996-45CD-830E-DADBA3BE8761}" srcOrd="0" destOrd="1" presId="urn:microsoft.com/office/officeart/2005/8/layout/bProcess4"/>
    <dgm:cxn modelId="{5E77C2FB-870C-4EEB-BE15-8FE5D47A47BF}" srcId="{F0713A40-0EB2-4476-920E-A7A392B6A370}" destId="{DACE2333-428F-4444-B92D-78F918D750C8}" srcOrd="1" destOrd="0" parTransId="{60FC639B-8EC1-4DEE-BA73-66C731C25010}" sibTransId="{453A6D14-9749-4CCF-8C20-95C7A890D1AC}"/>
    <dgm:cxn modelId="{007F80FD-3F00-46BE-B5CE-145BDF89A230}" srcId="{8E91E73A-BBD4-4F58-9F34-F38538F3733C}" destId="{86ED2D89-93E9-4F53-B978-E3640AB3B292}" srcOrd="1" destOrd="0" parTransId="{648DBF57-E9B8-4DF1-80CC-FCA8F88EE9DC}" sibTransId="{17FEAC9C-5223-44DC-85B5-5FBCAA1190C1}"/>
    <dgm:cxn modelId="{EEA6C7FE-A032-4CE0-9717-367CFD735E22}" type="presOf" srcId="{F0713A40-0EB2-4476-920E-A7A392B6A370}" destId="{EE169133-E996-45CD-830E-DADBA3BE8761}" srcOrd="0" destOrd="0" presId="urn:microsoft.com/office/officeart/2005/8/layout/bProcess4"/>
    <dgm:cxn modelId="{F150FEFF-E17F-409F-A46B-B6CCB22E670A}" srcId="{A8BAD625-E4B4-4AB1-9F15-884363432419}" destId="{8FD286FE-0F3D-4E47-BF88-AC3EAD6045CB}" srcOrd="3" destOrd="0" parTransId="{C0F7F60D-2166-4F9D-8190-364A4CA10D83}" sibTransId="{B953A904-B77B-4DD9-BEB9-04670FFDE7DF}"/>
    <dgm:cxn modelId="{48180D9C-D78C-4B0C-9AD3-3D37B026B9E0}" type="presParOf" srcId="{DA68CADE-0FDF-4F69-A0F3-72AA4E29EEE3}" destId="{7EF2ECAF-3084-42E1-ACE8-97FB63909F2E}" srcOrd="0" destOrd="0" presId="urn:microsoft.com/office/officeart/2005/8/layout/bProcess4"/>
    <dgm:cxn modelId="{41BD6DB7-7A2D-4608-9895-4E6C92D78394}" type="presParOf" srcId="{7EF2ECAF-3084-42E1-ACE8-97FB63909F2E}" destId="{728508D9-DF14-48F2-AC5C-A9CC97AE0F4F}" srcOrd="0" destOrd="0" presId="urn:microsoft.com/office/officeart/2005/8/layout/bProcess4"/>
    <dgm:cxn modelId="{5C42C739-BEA8-4D17-BB05-BC8376B0D2B3}" type="presParOf" srcId="{7EF2ECAF-3084-42E1-ACE8-97FB63909F2E}" destId="{531C90AD-89F0-462C-B00C-5059F48FF1A0}" srcOrd="1" destOrd="0" presId="urn:microsoft.com/office/officeart/2005/8/layout/bProcess4"/>
    <dgm:cxn modelId="{1A7D62FC-3DE9-43A0-9FF6-69DBB223D638}" type="presParOf" srcId="{DA68CADE-0FDF-4F69-A0F3-72AA4E29EEE3}" destId="{FA1D0421-D448-4EBD-98BF-EB3AC72F0F1E}" srcOrd="1" destOrd="0" presId="urn:microsoft.com/office/officeart/2005/8/layout/bProcess4"/>
    <dgm:cxn modelId="{056A391F-A573-46D1-8EFB-CB324AA32C2E}" type="presParOf" srcId="{DA68CADE-0FDF-4F69-A0F3-72AA4E29EEE3}" destId="{D222443D-036C-4D3B-8FE7-66F953533ECE}" srcOrd="2" destOrd="0" presId="urn:microsoft.com/office/officeart/2005/8/layout/bProcess4"/>
    <dgm:cxn modelId="{0889FEF4-07E8-4E81-ACBB-B6CC62B4445D}" type="presParOf" srcId="{D222443D-036C-4D3B-8FE7-66F953533ECE}" destId="{173D10DB-87F5-4201-B347-576639129C73}" srcOrd="0" destOrd="0" presId="urn:microsoft.com/office/officeart/2005/8/layout/bProcess4"/>
    <dgm:cxn modelId="{4F07D410-76C8-49F8-9FD6-75BF4B999DEC}" type="presParOf" srcId="{D222443D-036C-4D3B-8FE7-66F953533ECE}" destId="{ED48771E-3E1F-4B5B-9E70-8110C57C0AB3}" srcOrd="1" destOrd="0" presId="urn:microsoft.com/office/officeart/2005/8/layout/bProcess4"/>
    <dgm:cxn modelId="{3727EC97-BC92-4FD7-A633-1CCE64BA1DFF}" type="presParOf" srcId="{DA68CADE-0FDF-4F69-A0F3-72AA4E29EEE3}" destId="{6BCCD5D5-E0F2-4876-BDFC-E2957570A1BD}" srcOrd="3" destOrd="0" presId="urn:microsoft.com/office/officeart/2005/8/layout/bProcess4"/>
    <dgm:cxn modelId="{D44A4F5C-B026-4F0A-9809-528B17AF8EB5}" type="presParOf" srcId="{DA68CADE-0FDF-4F69-A0F3-72AA4E29EEE3}" destId="{4ECF0A46-6698-42CA-8B1E-4472633B7B42}" srcOrd="4" destOrd="0" presId="urn:microsoft.com/office/officeart/2005/8/layout/bProcess4"/>
    <dgm:cxn modelId="{B8DFC0F6-6892-434F-8A14-FFB4E8DDA41C}" type="presParOf" srcId="{4ECF0A46-6698-42CA-8B1E-4472633B7B42}" destId="{C6FBFCBB-D344-4A44-B173-45B17B209D21}" srcOrd="0" destOrd="0" presId="urn:microsoft.com/office/officeart/2005/8/layout/bProcess4"/>
    <dgm:cxn modelId="{28164CCD-2493-4E22-804E-0338E09BB6C4}" type="presParOf" srcId="{4ECF0A46-6698-42CA-8B1E-4472633B7B42}" destId="{EE169133-E996-45CD-830E-DADBA3BE8761}" srcOrd="1" destOrd="0" presId="urn:microsoft.com/office/officeart/2005/8/layout/bProcess4"/>
    <dgm:cxn modelId="{2958F627-FC46-47A9-B488-A7DBB805A458}" type="presParOf" srcId="{DA68CADE-0FDF-4F69-A0F3-72AA4E29EEE3}" destId="{3E990247-2015-405E-92BE-54377A8B69FF}" srcOrd="5" destOrd="0" presId="urn:microsoft.com/office/officeart/2005/8/layout/bProcess4"/>
    <dgm:cxn modelId="{2BF23819-063F-4688-8C1C-65A895BA8429}" type="presParOf" srcId="{DA68CADE-0FDF-4F69-A0F3-72AA4E29EEE3}" destId="{987A3A50-D487-43F6-BF5D-F773C86EF174}" srcOrd="6" destOrd="0" presId="urn:microsoft.com/office/officeart/2005/8/layout/bProcess4"/>
    <dgm:cxn modelId="{30991CE9-6B42-4619-A2A9-04D67291CFED}" type="presParOf" srcId="{987A3A50-D487-43F6-BF5D-F773C86EF174}" destId="{66628102-E0BE-405A-A53E-8136AC2CD818}" srcOrd="0" destOrd="0" presId="urn:microsoft.com/office/officeart/2005/8/layout/bProcess4"/>
    <dgm:cxn modelId="{1D1CB314-D61C-45E5-9C65-1E1290139561}" type="presParOf" srcId="{987A3A50-D487-43F6-BF5D-F773C86EF174}" destId="{9A0EAB8C-42E4-4085-BD06-5114A141D4F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557C6D-74B7-4FBF-8E5E-0072DB823E40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1C390CB5-5C64-4DEF-9C3B-4ABF8AD605D4}">
      <dgm:prSet phldrT="[Tekst]"/>
      <dgm:spPr/>
      <dgm:t>
        <a:bodyPr/>
        <a:lstStyle/>
        <a:p>
          <a:r>
            <a:rPr lang="nl-BE" dirty="0"/>
            <a:t>God wandelt</a:t>
          </a:r>
        </a:p>
      </dgm:t>
    </dgm:pt>
    <dgm:pt modelId="{D9E81F3C-829B-4F75-8A14-A82FDDBAF0A7}" type="parTrans" cxnId="{74565478-272A-4E69-98F5-1561FB4EE882}">
      <dgm:prSet/>
      <dgm:spPr/>
      <dgm:t>
        <a:bodyPr/>
        <a:lstStyle/>
        <a:p>
          <a:endParaRPr lang="nl-BE"/>
        </a:p>
      </dgm:t>
    </dgm:pt>
    <dgm:pt modelId="{992DABBA-8767-4C7E-809E-865CAAFA602F}" type="sibTrans" cxnId="{74565478-272A-4E69-98F5-1561FB4EE882}">
      <dgm:prSet/>
      <dgm:spPr/>
      <dgm:t>
        <a:bodyPr/>
        <a:lstStyle/>
        <a:p>
          <a:endParaRPr lang="nl-BE"/>
        </a:p>
      </dgm:t>
    </dgm:pt>
    <dgm:pt modelId="{1296C82D-316F-4FB7-841D-D90CFBF8F171}">
      <dgm:prSet/>
      <dgm:spPr/>
      <dgm:t>
        <a:bodyPr/>
        <a:lstStyle/>
        <a:p>
          <a:r>
            <a:rPr lang="nl-BE" dirty="0"/>
            <a:t>Bewaken van hof (mens, cherubs)</a:t>
          </a:r>
        </a:p>
      </dgm:t>
    </dgm:pt>
    <dgm:pt modelId="{9AD4934F-3328-4E12-A118-5B40C09CD72D}" type="parTrans" cxnId="{29CB7237-D2DF-40BA-BCC9-C401673C9D64}">
      <dgm:prSet/>
      <dgm:spPr/>
      <dgm:t>
        <a:bodyPr/>
        <a:lstStyle/>
        <a:p>
          <a:endParaRPr lang="nl-BE"/>
        </a:p>
      </dgm:t>
    </dgm:pt>
    <dgm:pt modelId="{08059803-A15B-4378-861A-E190BB846E7B}" type="sibTrans" cxnId="{29CB7237-D2DF-40BA-BCC9-C401673C9D64}">
      <dgm:prSet/>
      <dgm:spPr/>
      <dgm:t>
        <a:bodyPr/>
        <a:lstStyle/>
        <a:p>
          <a:endParaRPr lang="nl-BE"/>
        </a:p>
      </dgm:t>
    </dgm:pt>
    <dgm:pt modelId="{7D0725F9-C81C-4674-935B-22DC931783C8}">
      <dgm:prSet/>
      <dgm:spPr/>
      <dgm:t>
        <a:bodyPr/>
        <a:lstStyle/>
        <a:p>
          <a:r>
            <a:rPr lang="nl-BE" dirty="0"/>
            <a:t>Levensboom</a:t>
          </a:r>
        </a:p>
      </dgm:t>
    </dgm:pt>
    <dgm:pt modelId="{62B4C740-DAED-4877-AC2D-22CF6CEDC969}" type="parTrans" cxnId="{5F759769-5B1C-4973-A962-1A0EF02A86BB}">
      <dgm:prSet/>
      <dgm:spPr/>
      <dgm:t>
        <a:bodyPr/>
        <a:lstStyle/>
        <a:p>
          <a:endParaRPr lang="nl-BE"/>
        </a:p>
      </dgm:t>
    </dgm:pt>
    <dgm:pt modelId="{2FDEA0E1-00C4-4EC9-9367-C899176E74C8}" type="sibTrans" cxnId="{5F759769-5B1C-4973-A962-1A0EF02A86BB}">
      <dgm:prSet/>
      <dgm:spPr/>
      <dgm:t>
        <a:bodyPr/>
        <a:lstStyle/>
        <a:p>
          <a:endParaRPr lang="nl-BE"/>
        </a:p>
      </dgm:t>
    </dgm:pt>
    <dgm:pt modelId="{E2D6204C-CA69-4F91-A07A-8BCE6A3B6A27}">
      <dgm:prSet/>
      <dgm:spPr/>
      <dgm:t>
        <a:bodyPr/>
        <a:lstStyle/>
        <a:p>
          <a:r>
            <a:rPr lang="nl-BE" dirty="0"/>
            <a:t>Ingang</a:t>
          </a:r>
        </a:p>
      </dgm:t>
    </dgm:pt>
    <dgm:pt modelId="{CB46BE2E-2446-4526-AE5B-F7597B2D10E2}" type="parTrans" cxnId="{27303F14-7D66-4EAB-A7CD-910EC1EF87A7}">
      <dgm:prSet/>
      <dgm:spPr/>
      <dgm:t>
        <a:bodyPr/>
        <a:lstStyle/>
        <a:p>
          <a:endParaRPr lang="nl-BE"/>
        </a:p>
      </dgm:t>
    </dgm:pt>
    <dgm:pt modelId="{3DE9E5AA-DA68-4581-9F6C-7D903A13729E}" type="sibTrans" cxnId="{27303F14-7D66-4EAB-A7CD-910EC1EF87A7}">
      <dgm:prSet/>
      <dgm:spPr/>
      <dgm:t>
        <a:bodyPr/>
        <a:lstStyle/>
        <a:p>
          <a:endParaRPr lang="nl-BE"/>
        </a:p>
      </dgm:t>
    </dgm:pt>
    <dgm:pt modelId="{E124F779-7114-4650-84AD-5B510ECDB75F}">
      <dgm:prSet/>
      <dgm:spPr/>
      <dgm:t>
        <a:bodyPr/>
        <a:lstStyle/>
        <a:p>
          <a:r>
            <a:rPr lang="nl-BE" dirty="0"/>
            <a:t>Planten en bloemen</a:t>
          </a:r>
        </a:p>
      </dgm:t>
    </dgm:pt>
    <dgm:pt modelId="{A605C54A-38DB-408D-8305-AEEA20E21332}" type="parTrans" cxnId="{EA315CE9-0557-4E04-945A-0E21909B41AA}">
      <dgm:prSet/>
      <dgm:spPr/>
      <dgm:t>
        <a:bodyPr/>
        <a:lstStyle/>
        <a:p>
          <a:endParaRPr lang="nl-BE"/>
        </a:p>
      </dgm:t>
    </dgm:pt>
    <dgm:pt modelId="{4FA9C3FF-26EB-4EB6-A61B-D2A77A018619}" type="sibTrans" cxnId="{EA315CE9-0557-4E04-945A-0E21909B41AA}">
      <dgm:prSet/>
      <dgm:spPr/>
      <dgm:t>
        <a:bodyPr/>
        <a:lstStyle/>
        <a:p>
          <a:endParaRPr lang="nl-BE"/>
        </a:p>
      </dgm:t>
    </dgm:pt>
    <dgm:pt modelId="{0987D61B-0529-4ED5-BACA-7633ACA3EAD5}">
      <dgm:prSet/>
      <dgm:spPr/>
      <dgm:t>
        <a:bodyPr/>
        <a:lstStyle/>
        <a:p>
          <a:r>
            <a:rPr lang="nl-BE" dirty="0"/>
            <a:t>Rivier</a:t>
          </a:r>
        </a:p>
      </dgm:t>
    </dgm:pt>
    <dgm:pt modelId="{E4175710-1820-45B7-B122-47003BB2CBBC}" type="parTrans" cxnId="{7401E05B-D2A5-45A0-BE7D-5FD7FF3EFC6C}">
      <dgm:prSet/>
      <dgm:spPr/>
      <dgm:t>
        <a:bodyPr/>
        <a:lstStyle/>
        <a:p>
          <a:endParaRPr lang="nl-BE"/>
        </a:p>
      </dgm:t>
    </dgm:pt>
    <dgm:pt modelId="{C84F9D85-8084-400F-B685-3264D08B3D00}" type="sibTrans" cxnId="{7401E05B-D2A5-45A0-BE7D-5FD7FF3EFC6C}">
      <dgm:prSet/>
      <dgm:spPr/>
      <dgm:t>
        <a:bodyPr/>
        <a:lstStyle/>
        <a:p>
          <a:endParaRPr lang="nl-BE"/>
        </a:p>
      </dgm:t>
    </dgm:pt>
    <dgm:pt modelId="{16F08459-A9F5-4ECF-9355-E733F8DC6AA1}">
      <dgm:prSet phldrT="[Tekst]"/>
      <dgm:spPr/>
      <dgm:t>
        <a:bodyPr/>
        <a:lstStyle/>
        <a:p>
          <a:r>
            <a:rPr lang="nl-BE" dirty="0"/>
            <a:t>Eden</a:t>
          </a:r>
        </a:p>
      </dgm:t>
    </dgm:pt>
    <dgm:pt modelId="{32CDAAA3-A064-4A21-A727-B19FDE56DFE6}" type="parTrans" cxnId="{51D2E127-1A69-410D-B08E-956B4B42C9A0}">
      <dgm:prSet/>
      <dgm:spPr/>
      <dgm:t>
        <a:bodyPr/>
        <a:lstStyle/>
        <a:p>
          <a:endParaRPr lang="nl-BE"/>
        </a:p>
      </dgm:t>
    </dgm:pt>
    <dgm:pt modelId="{CC5887C1-FFB0-43B1-936E-F29BFCE349C0}" type="sibTrans" cxnId="{51D2E127-1A69-410D-B08E-956B4B42C9A0}">
      <dgm:prSet/>
      <dgm:spPr/>
      <dgm:t>
        <a:bodyPr/>
        <a:lstStyle/>
        <a:p>
          <a:endParaRPr lang="nl-BE"/>
        </a:p>
      </dgm:t>
    </dgm:pt>
    <dgm:pt modelId="{0CEFC261-1574-496B-A48B-D9DAA5D24F42}" type="pres">
      <dgm:prSet presAssocID="{E8557C6D-74B7-4FBF-8E5E-0072DB823E4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03FDF62-E60D-4843-821D-FD74806216FB}" type="pres">
      <dgm:prSet presAssocID="{16F08459-A9F5-4ECF-9355-E733F8DC6AA1}" presName="centerShape" presStyleLbl="node0" presStyleIdx="0" presStyleCnt="1"/>
      <dgm:spPr/>
    </dgm:pt>
    <dgm:pt modelId="{C2FAC4A0-A4FB-44B6-B5B7-09FB30849B30}" type="pres">
      <dgm:prSet presAssocID="{1C390CB5-5C64-4DEF-9C3B-4ABF8AD605D4}" presName="node" presStyleLbl="node1" presStyleIdx="0" presStyleCnt="6">
        <dgm:presLayoutVars>
          <dgm:bulletEnabled val="1"/>
        </dgm:presLayoutVars>
      </dgm:prSet>
      <dgm:spPr/>
    </dgm:pt>
    <dgm:pt modelId="{4A0CBBB3-AD47-4F48-881A-AB1E881C4405}" type="pres">
      <dgm:prSet presAssocID="{1C390CB5-5C64-4DEF-9C3B-4ABF8AD605D4}" presName="dummy" presStyleCnt="0"/>
      <dgm:spPr/>
    </dgm:pt>
    <dgm:pt modelId="{12386E15-1253-4FF7-B0BF-00AEFE6F58D6}" type="pres">
      <dgm:prSet presAssocID="{992DABBA-8767-4C7E-809E-865CAAFA602F}" presName="sibTrans" presStyleLbl="sibTrans2D1" presStyleIdx="0" presStyleCnt="6"/>
      <dgm:spPr/>
    </dgm:pt>
    <dgm:pt modelId="{5D9BED3D-D898-42AC-8FCB-346F9E958F9A}" type="pres">
      <dgm:prSet presAssocID="{1296C82D-316F-4FB7-841D-D90CFBF8F171}" presName="node" presStyleLbl="node1" presStyleIdx="1" presStyleCnt="6">
        <dgm:presLayoutVars>
          <dgm:bulletEnabled val="1"/>
        </dgm:presLayoutVars>
      </dgm:prSet>
      <dgm:spPr/>
    </dgm:pt>
    <dgm:pt modelId="{8D4204CF-8A22-4D6C-A54E-5F66F72F6D89}" type="pres">
      <dgm:prSet presAssocID="{1296C82D-316F-4FB7-841D-D90CFBF8F171}" presName="dummy" presStyleCnt="0"/>
      <dgm:spPr/>
    </dgm:pt>
    <dgm:pt modelId="{729FE652-0B4F-462E-861B-90E5C6F9CD2B}" type="pres">
      <dgm:prSet presAssocID="{08059803-A15B-4378-861A-E190BB846E7B}" presName="sibTrans" presStyleLbl="sibTrans2D1" presStyleIdx="1" presStyleCnt="6"/>
      <dgm:spPr/>
    </dgm:pt>
    <dgm:pt modelId="{D3A79E9B-7161-4614-BB93-99AFB8A69834}" type="pres">
      <dgm:prSet presAssocID="{7D0725F9-C81C-4674-935B-22DC931783C8}" presName="node" presStyleLbl="node1" presStyleIdx="2" presStyleCnt="6">
        <dgm:presLayoutVars>
          <dgm:bulletEnabled val="1"/>
        </dgm:presLayoutVars>
      </dgm:prSet>
      <dgm:spPr/>
    </dgm:pt>
    <dgm:pt modelId="{49693B25-6408-4B0C-9509-80955FD9BDDE}" type="pres">
      <dgm:prSet presAssocID="{7D0725F9-C81C-4674-935B-22DC931783C8}" presName="dummy" presStyleCnt="0"/>
      <dgm:spPr/>
    </dgm:pt>
    <dgm:pt modelId="{986AA6E2-C80E-4671-9756-619552EFCCDA}" type="pres">
      <dgm:prSet presAssocID="{2FDEA0E1-00C4-4EC9-9367-C899176E74C8}" presName="sibTrans" presStyleLbl="sibTrans2D1" presStyleIdx="2" presStyleCnt="6"/>
      <dgm:spPr/>
    </dgm:pt>
    <dgm:pt modelId="{B470C0F3-6388-4034-A9EB-2D05FAE3603B}" type="pres">
      <dgm:prSet presAssocID="{E2D6204C-CA69-4F91-A07A-8BCE6A3B6A27}" presName="node" presStyleLbl="node1" presStyleIdx="3" presStyleCnt="6">
        <dgm:presLayoutVars>
          <dgm:bulletEnabled val="1"/>
        </dgm:presLayoutVars>
      </dgm:prSet>
      <dgm:spPr/>
    </dgm:pt>
    <dgm:pt modelId="{DFC815FD-95B8-4075-8E46-3E8CFBBA9F81}" type="pres">
      <dgm:prSet presAssocID="{E2D6204C-CA69-4F91-A07A-8BCE6A3B6A27}" presName="dummy" presStyleCnt="0"/>
      <dgm:spPr/>
    </dgm:pt>
    <dgm:pt modelId="{CB85143A-5548-451C-9B88-8E403DFECE9A}" type="pres">
      <dgm:prSet presAssocID="{3DE9E5AA-DA68-4581-9F6C-7D903A13729E}" presName="sibTrans" presStyleLbl="sibTrans2D1" presStyleIdx="3" presStyleCnt="6"/>
      <dgm:spPr/>
    </dgm:pt>
    <dgm:pt modelId="{D262101F-B976-43D3-A000-E1EE4269EEE1}" type="pres">
      <dgm:prSet presAssocID="{E124F779-7114-4650-84AD-5B510ECDB75F}" presName="node" presStyleLbl="node1" presStyleIdx="4" presStyleCnt="6">
        <dgm:presLayoutVars>
          <dgm:bulletEnabled val="1"/>
        </dgm:presLayoutVars>
      </dgm:prSet>
      <dgm:spPr/>
    </dgm:pt>
    <dgm:pt modelId="{2D21EBB3-00E6-4618-8F6A-F9DDC7744904}" type="pres">
      <dgm:prSet presAssocID="{E124F779-7114-4650-84AD-5B510ECDB75F}" presName="dummy" presStyleCnt="0"/>
      <dgm:spPr/>
    </dgm:pt>
    <dgm:pt modelId="{6911A18C-7998-4DA7-BABA-B961624A50EB}" type="pres">
      <dgm:prSet presAssocID="{4FA9C3FF-26EB-4EB6-A61B-D2A77A018619}" presName="sibTrans" presStyleLbl="sibTrans2D1" presStyleIdx="4" presStyleCnt="6"/>
      <dgm:spPr/>
    </dgm:pt>
    <dgm:pt modelId="{2AC995C0-8515-4B70-8A53-A800E1620D63}" type="pres">
      <dgm:prSet presAssocID="{0987D61B-0529-4ED5-BACA-7633ACA3EAD5}" presName="node" presStyleLbl="node1" presStyleIdx="5" presStyleCnt="6">
        <dgm:presLayoutVars>
          <dgm:bulletEnabled val="1"/>
        </dgm:presLayoutVars>
      </dgm:prSet>
      <dgm:spPr/>
    </dgm:pt>
    <dgm:pt modelId="{5BE8A2CE-9067-47F6-84E6-01E8698FDDAC}" type="pres">
      <dgm:prSet presAssocID="{0987D61B-0529-4ED5-BACA-7633ACA3EAD5}" presName="dummy" presStyleCnt="0"/>
      <dgm:spPr/>
    </dgm:pt>
    <dgm:pt modelId="{7A73D7D5-D9B3-4D89-8150-5E6308943E2C}" type="pres">
      <dgm:prSet presAssocID="{C84F9D85-8084-400F-B685-3264D08B3D00}" presName="sibTrans" presStyleLbl="sibTrans2D1" presStyleIdx="5" presStyleCnt="6"/>
      <dgm:spPr/>
    </dgm:pt>
  </dgm:ptLst>
  <dgm:cxnLst>
    <dgm:cxn modelId="{DDC99D06-1284-4BB7-B2F4-3A401B403291}" type="presOf" srcId="{1C390CB5-5C64-4DEF-9C3B-4ABF8AD605D4}" destId="{C2FAC4A0-A4FB-44B6-B5B7-09FB30849B30}" srcOrd="0" destOrd="0" presId="urn:microsoft.com/office/officeart/2005/8/layout/radial6"/>
    <dgm:cxn modelId="{27303F14-7D66-4EAB-A7CD-910EC1EF87A7}" srcId="{16F08459-A9F5-4ECF-9355-E733F8DC6AA1}" destId="{E2D6204C-CA69-4F91-A07A-8BCE6A3B6A27}" srcOrd="3" destOrd="0" parTransId="{CB46BE2E-2446-4526-AE5B-F7597B2D10E2}" sibTransId="{3DE9E5AA-DA68-4581-9F6C-7D903A13729E}"/>
    <dgm:cxn modelId="{51D2E127-1A69-410D-B08E-956B4B42C9A0}" srcId="{E8557C6D-74B7-4FBF-8E5E-0072DB823E40}" destId="{16F08459-A9F5-4ECF-9355-E733F8DC6AA1}" srcOrd="0" destOrd="0" parTransId="{32CDAAA3-A064-4A21-A727-B19FDE56DFE6}" sibTransId="{CC5887C1-FFB0-43B1-936E-F29BFCE349C0}"/>
    <dgm:cxn modelId="{816E2534-5FF8-47DC-A379-E4E25184D95F}" type="presOf" srcId="{E8557C6D-74B7-4FBF-8E5E-0072DB823E40}" destId="{0CEFC261-1574-496B-A48B-D9DAA5D24F42}" srcOrd="0" destOrd="0" presId="urn:microsoft.com/office/officeart/2005/8/layout/radial6"/>
    <dgm:cxn modelId="{29CB7237-D2DF-40BA-BCC9-C401673C9D64}" srcId="{16F08459-A9F5-4ECF-9355-E733F8DC6AA1}" destId="{1296C82D-316F-4FB7-841D-D90CFBF8F171}" srcOrd="1" destOrd="0" parTransId="{9AD4934F-3328-4E12-A118-5B40C09CD72D}" sibTransId="{08059803-A15B-4378-861A-E190BB846E7B}"/>
    <dgm:cxn modelId="{7401E05B-D2A5-45A0-BE7D-5FD7FF3EFC6C}" srcId="{16F08459-A9F5-4ECF-9355-E733F8DC6AA1}" destId="{0987D61B-0529-4ED5-BACA-7633ACA3EAD5}" srcOrd="5" destOrd="0" parTransId="{E4175710-1820-45B7-B122-47003BB2CBBC}" sibTransId="{C84F9D85-8084-400F-B685-3264D08B3D00}"/>
    <dgm:cxn modelId="{9A3D4548-C458-45C3-B938-1E5434F22BAE}" type="presOf" srcId="{3DE9E5AA-DA68-4581-9F6C-7D903A13729E}" destId="{CB85143A-5548-451C-9B88-8E403DFECE9A}" srcOrd="0" destOrd="0" presId="urn:microsoft.com/office/officeart/2005/8/layout/radial6"/>
    <dgm:cxn modelId="{E3005768-9EF7-4E0A-B6BE-698B27D45CED}" type="presOf" srcId="{C84F9D85-8084-400F-B685-3264D08B3D00}" destId="{7A73D7D5-D9B3-4D89-8150-5E6308943E2C}" srcOrd="0" destOrd="0" presId="urn:microsoft.com/office/officeart/2005/8/layout/radial6"/>
    <dgm:cxn modelId="{5F759769-5B1C-4973-A962-1A0EF02A86BB}" srcId="{16F08459-A9F5-4ECF-9355-E733F8DC6AA1}" destId="{7D0725F9-C81C-4674-935B-22DC931783C8}" srcOrd="2" destOrd="0" parTransId="{62B4C740-DAED-4877-AC2D-22CF6CEDC969}" sibTransId="{2FDEA0E1-00C4-4EC9-9367-C899176E74C8}"/>
    <dgm:cxn modelId="{74565478-272A-4E69-98F5-1561FB4EE882}" srcId="{16F08459-A9F5-4ECF-9355-E733F8DC6AA1}" destId="{1C390CB5-5C64-4DEF-9C3B-4ABF8AD605D4}" srcOrd="0" destOrd="0" parTransId="{D9E81F3C-829B-4F75-8A14-A82FDDBAF0A7}" sibTransId="{992DABBA-8767-4C7E-809E-865CAAFA602F}"/>
    <dgm:cxn modelId="{06555192-52DB-465A-869C-4821D444844C}" type="presOf" srcId="{16F08459-A9F5-4ECF-9355-E733F8DC6AA1}" destId="{603FDF62-E60D-4843-821D-FD74806216FB}" srcOrd="0" destOrd="0" presId="urn:microsoft.com/office/officeart/2005/8/layout/radial6"/>
    <dgm:cxn modelId="{6996EDB2-8D13-4F5E-AA36-474901B473C8}" type="presOf" srcId="{0987D61B-0529-4ED5-BACA-7633ACA3EAD5}" destId="{2AC995C0-8515-4B70-8A53-A800E1620D63}" srcOrd="0" destOrd="0" presId="urn:microsoft.com/office/officeart/2005/8/layout/radial6"/>
    <dgm:cxn modelId="{443F33B3-04FA-4CAB-A4E2-D35FF74C1A43}" type="presOf" srcId="{7D0725F9-C81C-4674-935B-22DC931783C8}" destId="{D3A79E9B-7161-4614-BB93-99AFB8A69834}" srcOrd="0" destOrd="0" presId="urn:microsoft.com/office/officeart/2005/8/layout/radial6"/>
    <dgm:cxn modelId="{E98FAAB6-64F8-4A9B-AF97-DD2180B3C7A9}" type="presOf" srcId="{992DABBA-8767-4C7E-809E-865CAAFA602F}" destId="{12386E15-1253-4FF7-B0BF-00AEFE6F58D6}" srcOrd="0" destOrd="0" presId="urn:microsoft.com/office/officeart/2005/8/layout/radial6"/>
    <dgm:cxn modelId="{7DF9E5BF-4B0C-46ED-9F41-C101889DDB1E}" type="presOf" srcId="{08059803-A15B-4378-861A-E190BB846E7B}" destId="{729FE652-0B4F-462E-861B-90E5C6F9CD2B}" srcOrd="0" destOrd="0" presId="urn:microsoft.com/office/officeart/2005/8/layout/radial6"/>
    <dgm:cxn modelId="{479178C1-D90D-4474-9975-5C8C59642A0D}" type="presOf" srcId="{1296C82D-316F-4FB7-841D-D90CFBF8F171}" destId="{5D9BED3D-D898-42AC-8FCB-346F9E958F9A}" srcOrd="0" destOrd="0" presId="urn:microsoft.com/office/officeart/2005/8/layout/radial6"/>
    <dgm:cxn modelId="{CA89F5C2-B83A-4870-A097-1A34C3F7FEC9}" type="presOf" srcId="{E124F779-7114-4650-84AD-5B510ECDB75F}" destId="{D262101F-B976-43D3-A000-E1EE4269EEE1}" srcOrd="0" destOrd="0" presId="urn:microsoft.com/office/officeart/2005/8/layout/radial6"/>
    <dgm:cxn modelId="{66EBA0DF-1B6A-42AF-ADAB-5DF32838C3FF}" type="presOf" srcId="{2FDEA0E1-00C4-4EC9-9367-C899176E74C8}" destId="{986AA6E2-C80E-4671-9756-619552EFCCDA}" srcOrd="0" destOrd="0" presId="urn:microsoft.com/office/officeart/2005/8/layout/radial6"/>
    <dgm:cxn modelId="{B464F4DF-B1E5-4942-AAAA-70E3B43B7034}" type="presOf" srcId="{E2D6204C-CA69-4F91-A07A-8BCE6A3B6A27}" destId="{B470C0F3-6388-4034-A9EB-2D05FAE3603B}" srcOrd="0" destOrd="0" presId="urn:microsoft.com/office/officeart/2005/8/layout/radial6"/>
    <dgm:cxn modelId="{3FF40FE6-D1C3-41A6-ACE7-909B14B59477}" type="presOf" srcId="{4FA9C3FF-26EB-4EB6-A61B-D2A77A018619}" destId="{6911A18C-7998-4DA7-BABA-B961624A50EB}" srcOrd="0" destOrd="0" presId="urn:microsoft.com/office/officeart/2005/8/layout/radial6"/>
    <dgm:cxn modelId="{EA315CE9-0557-4E04-945A-0E21909B41AA}" srcId="{16F08459-A9F5-4ECF-9355-E733F8DC6AA1}" destId="{E124F779-7114-4650-84AD-5B510ECDB75F}" srcOrd="4" destOrd="0" parTransId="{A605C54A-38DB-408D-8305-AEEA20E21332}" sibTransId="{4FA9C3FF-26EB-4EB6-A61B-D2A77A018619}"/>
    <dgm:cxn modelId="{D722F9FF-53AA-44CD-9680-DADC95417F9A}" type="presParOf" srcId="{0CEFC261-1574-496B-A48B-D9DAA5D24F42}" destId="{603FDF62-E60D-4843-821D-FD74806216FB}" srcOrd="0" destOrd="0" presId="urn:microsoft.com/office/officeart/2005/8/layout/radial6"/>
    <dgm:cxn modelId="{B8133583-C597-4112-853F-99C6B525CD4D}" type="presParOf" srcId="{0CEFC261-1574-496B-A48B-D9DAA5D24F42}" destId="{C2FAC4A0-A4FB-44B6-B5B7-09FB30849B30}" srcOrd="1" destOrd="0" presId="urn:microsoft.com/office/officeart/2005/8/layout/radial6"/>
    <dgm:cxn modelId="{D6AA32E0-66CD-40BA-92ED-C973FBC1411C}" type="presParOf" srcId="{0CEFC261-1574-496B-A48B-D9DAA5D24F42}" destId="{4A0CBBB3-AD47-4F48-881A-AB1E881C4405}" srcOrd="2" destOrd="0" presId="urn:microsoft.com/office/officeart/2005/8/layout/radial6"/>
    <dgm:cxn modelId="{25B873AB-9CAF-469A-B79F-1E5995CEF8CC}" type="presParOf" srcId="{0CEFC261-1574-496B-A48B-D9DAA5D24F42}" destId="{12386E15-1253-4FF7-B0BF-00AEFE6F58D6}" srcOrd="3" destOrd="0" presId="urn:microsoft.com/office/officeart/2005/8/layout/radial6"/>
    <dgm:cxn modelId="{AFE0B6C1-1B77-4ADE-8F8C-468549EC8FC3}" type="presParOf" srcId="{0CEFC261-1574-496B-A48B-D9DAA5D24F42}" destId="{5D9BED3D-D898-42AC-8FCB-346F9E958F9A}" srcOrd="4" destOrd="0" presId="urn:microsoft.com/office/officeart/2005/8/layout/radial6"/>
    <dgm:cxn modelId="{461A801D-130F-4041-8EDE-37DC8C692744}" type="presParOf" srcId="{0CEFC261-1574-496B-A48B-D9DAA5D24F42}" destId="{8D4204CF-8A22-4D6C-A54E-5F66F72F6D89}" srcOrd="5" destOrd="0" presId="urn:microsoft.com/office/officeart/2005/8/layout/radial6"/>
    <dgm:cxn modelId="{070749D0-9333-4B2B-BC01-23356A325070}" type="presParOf" srcId="{0CEFC261-1574-496B-A48B-D9DAA5D24F42}" destId="{729FE652-0B4F-462E-861B-90E5C6F9CD2B}" srcOrd="6" destOrd="0" presId="urn:microsoft.com/office/officeart/2005/8/layout/radial6"/>
    <dgm:cxn modelId="{EE21C5A1-D349-4ADF-BF42-6BDF1564FDB8}" type="presParOf" srcId="{0CEFC261-1574-496B-A48B-D9DAA5D24F42}" destId="{D3A79E9B-7161-4614-BB93-99AFB8A69834}" srcOrd="7" destOrd="0" presId="urn:microsoft.com/office/officeart/2005/8/layout/radial6"/>
    <dgm:cxn modelId="{778343B2-B913-45A4-8E6F-B3382E135330}" type="presParOf" srcId="{0CEFC261-1574-496B-A48B-D9DAA5D24F42}" destId="{49693B25-6408-4B0C-9509-80955FD9BDDE}" srcOrd="8" destOrd="0" presId="urn:microsoft.com/office/officeart/2005/8/layout/radial6"/>
    <dgm:cxn modelId="{AC601743-5C13-4D6A-AB90-03CC3D2E3C0F}" type="presParOf" srcId="{0CEFC261-1574-496B-A48B-D9DAA5D24F42}" destId="{986AA6E2-C80E-4671-9756-619552EFCCDA}" srcOrd="9" destOrd="0" presId="urn:microsoft.com/office/officeart/2005/8/layout/radial6"/>
    <dgm:cxn modelId="{0DA9B045-135B-4390-BB09-BF7ACDEAF4C3}" type="presParOf" srcId="{0CEFC261-1574-496B-A48B-D9DAA5D24F42}" destId="{B470C0F3-6388-4034-A9EB-2D05FAE3603B}" srcOrd="10" destOrd="0" presId="urn:microsoft.com/office/officeart/2005/8/layout/radial6"/>
    <dgm:cxn modelId="{02B1C445-092E-406D-AB20-37BB1218F325}" type="presParOf" srcId="{0CEFC261-1574-496B-A48B-D9DAA5D24F42}" destId="{DFC815FD-95B8-4075-8E46-3E8CFBBA9F81}" srcOrd="11" destOrd="0" presId="urn:microsoft.com/office/officeart/2005/8/layout/radial6"/>
    <dgm:cxn modelId="{A5DE9702-794A-4C48-B9D8-B1FE306D82D1}" type="presParOf" srcId="{0CEFC261-1574-496B-A48B-D9DAA5D24F42}" destId="{CB85143A-5548-451C-9B88-8E403DFECE9A}" srcOrd="12" destOrd="0" presId="urn:microsoft.com/office/officeart/2005/8/layout/radial6"/>
    <dgm:cxn modelId="{76AC23B9-0D02-4DFC-B1F8-BBA15DE01246}" type="presParOf" srcId="{0CEFC261-1574-496B-A48B-D9DAA5D24F42}" destId="{D262101F-B976-43D3-A000-E1EE4269EEE1}" srcOrd="13" destOrd="0" presId="urn:microsoft.com/office/officeart/2005/8/layout/radial6"/>
    <dgm:cxn modelId="{064257DD-6ADD-4CB5-8290-4A3F42D8E64F}" type="presParOf" srcId="{0CEFC261-1574-496B-A48B-D9DAA5D24F42}" destId="{2D21EBB3-00E6-4618-8F6A-F9DDC7744904}" srcOrd="14" destOrd="0" presId="urn:microsoft.com/office/officeart/2005/8/layout/radial6"/>
    <dgm:cxn modelId="{9DC58208-DE4D-4751-A4A1-18595A0F24E8}" type="presParOf" srcId="{0CEFC261-1574-496B-A48B-D9DAA5D24F42}" destId="{6911A18C-7998-4DA7-BABA-B961624A50EB}" srcOrd="15" destOrd="0" presId="urn:microsoft.com/office/officeart/2005/8/layout/radial6"/>
    <dgm:cxn modelId="{D915227F-C4DA-471D-87EF-CFC0F32858F3}" type="presParOf" srcId="{0CEFC261-1574-496B-A48B-D9DAA5D24F42}" destId="{2AC995C0-8515-4B70-8A53-A800E1620D63}" srcOrd="16" destOrd="0" presId="urn:microsoft.com/office/officeart/2005/8/layout/radial6"/>
    <dgm:cxn modelId="{202A187C-3B7A-4123-B6BD-5A46C3C375AF}" type="presParOf" srcId="{0CEFC261-1574-496B-A48B-D9DAA5D24F42}" destId="{5BE8A2CE-9067-47F6-84E6-01E8698FDDAC}" srcOrd="17" destOrd="0" presId="urn:microsoft.com/office/officeart/2005/8/layout/radial6"/>
    <dgm:cxn modelId="{639A6DF8-2016-468D-8EBB-F309812285DD}" type="presParOf" srcId="{0CEFC261-1574-496B-A48B-D9DAA5D24F42}" destId="{7A73D7D5-D9B3-4D89-8150-5E6308943E2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BAD625-E4B4-4AB1-9F15-884363432419}" type="doc">
      <dgm:prSet loTypeId="urn:microsoft.com/office/officeart/2005/8/layout/hList9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8E91E73A-BBD4-4F58-9F34-F38538F3733C}">
      <dgm:prSet phldrT="[Tekst]"/>
      <dgm:spPr/>
      <dgm:t>
        <a:bodyPr/>
        <a:lstStyle/>
        <a:p>
          <a:r>
            <a:rPr lang="nl-BE" dirty="0"/>
            <a:t>Adam</a:t>
          </a:r>
        </a:p>
        <a:p>
          <a:r>
            <a:rPr lang="nl-BE" dirty="0"/>
            <a:t>(4:25)</a:t>
          </a:r>
        </a:p>
      </dgm:t>
    </dgm:pt>
    <dgm:pt modelId="{9966D259-A41A-4145-BA5C-E41FF942AF57}" type="parTrans" cxnId="{9DD2DB1B-37D3-43ED-8816-791B3819E853}">
      <dgm:prSet/>
      <dgm:spPr/>
      <dgm:t>
        <a:bodyPr/>
        <a:lstStyle/>
        <a:p>
          <a:endParaRPr lang="nl-BE"/>
        </a:p>
      </dgm:t>
    </dgm:pt>
    <dgm:pt modelId="{A558712B-928E-42F3-BA11-6C4A2CE69C06}" type="sibTrans" cxnId="{9DD2DB1B-37D3-43ED-8816-791B3819E853}">
      <dgm:prSet/>
      <dgm:spPr/>
      <dgm:t>
        <a:bodyPr/>
        <a:lstStyle/>
        <a:p>
          <a:endParaRPr lang="nl-BE"/>
        </a:p>
      </dgm:t>
    </dgm:pt>
    <dgm:pt modelId="{D28B31A8-B646-4D2E-A1CD-CD90C8A0B8BE}">
      <dgm:prSet phldrT="[Tekst]"/>
      <dgm:spPr/>
      <dgm:t>
        <a:bodyPr/>
        <a:lstStyle/>
        <a:p>
          <a:r>
            <a:rPr lang="nl-BE" dirty="0"/>
            <a:t>Noach (9:25-27)</a:t>
          </a:r>
        </a:p>
      </dgm:t>
    </dgm:pt>
    <dgm:pt modelId="{5A65DC22-74DA-410E-858C-2D7691D12E70}" type="parTrans" cxnId="{0DD5EC6B-9659-4D7A-A05A-CD8EF95A2683}">
      <dgm:prSet/>
      <dgm:spPr/>
      <dgm:t>
        <a:bodyPr/>
        <a:lstStyle/>
        <a:p>
          <a:endParaRPr lang="nl-BE"/>
        </a:p>
      </dgm:t>
    </dgm:pt>
    <dgm:pt modelId="{8497BCF5-237F-4695-9B86-1AD30912BC51}" type="sibTrans" cxnId="{0DD5EC6B-9659-4D7A-A05A-CD8EF95A2683}">
      <dgm:prSet/>
      <dgm:spPr/>
      <dgm:t>
        <a:bodyPr/>
        <a:lstStyle/>
        <a:p>
          <a:endParaRPr lang="nl-BE"/>
        </a:p>
      </dgm:t>
    </dgm:pt>
    <dgm:pt modelId="{C0960FFA-793A-497E-B94C-6882939BA798}">
      <dgm:prSet phldrT="[Tekst]"/>
      <dgm:spPr/>
      <dgm:t>
        <a:bodyPr/>
        <a:lstStyle/>
        <a:p>
          <a:r>
            <a:rPr lang="nl-BE" dirty="0" err="1"/>
            <a:t>Terach</a:t>
          </a:r>
          <a:r>
            <a:rPr lang="nl-BE" dirty="0"/>
            <a:t> (11:26)</a:t>
          </a:r>
        </a:p>
      </dgm:t>
    </dgm:pt>
    <dgm:pt modelId="{59800284-BE4B-4CC6-B0C9-68424330248C}" type="sibTrans" cxnId="{C98194A0-41FF-415E-B354-8FE620790A8E}">
      <dgm:prSet/>
      <dgm:spPr/>
      <dgm:t>
        <a:bodyPr/>
        <a:lstStyle/>
        <a:p>
          <a:endParaRPr lang="nl-BE"/>
        </a:p>
      </dgm:t>
    </dgm:pt>
    <dgm:pt modelId="{E5F152A0-6FF5-4EFE-B82D-38156292F0A8}" type="parTrans" cxnId="{C98194A0-41FF-415E-B354-8FE620790A8E}">
      <dgm:prSet/>
      <dgm:spPr/>
      <dgm:t>
        <a:bodyPr/>
        <a:lstStyle/>
        <a:p>
          <a:endParaRPr lang="nl-BE"/>
        </a:p>
      </dgm:t>
    </dgm:pt>
    <dgm:pt modelId="{41178A48-B410-4AB4-A6B0-174D80EDA06D}">
      <dgm:prSet phldrT="[Tekst]"/>
      <dgm:spPr/>
      <dgm:t>
        <a:bodyPr/>
        <a:lstStyle/>
        <a:p>
          <a:r>
            <a:rPr lang="nl-BE" dirty="0"/>
            <a:t>Abel</a:t>
          </a:r>
        </a:p>
      </dgm:t>
    </dgm:pt>
    <dgm:pt modelId="{EE26B0A5-57D0-4548-8CCD-0F675C7F868C}" type="parTrans" cxnId="{D933B6D3-E8A5-4B2F-A742-4856B7D984CD}">
      <dgm:prSet/>
      <dgm:spPr/>
      <dgm:t>
        <a:bodyPr/>
        <a:lstStyle/>
        <a:p>
          <a:endParaRPr lang="nl-BE"/>
        </a:p>
      </dgm:t>
    </dgm:pt>
    <dgm:pt modelId="{490CB48E-F0DD-4DA8-901D-6AC631D0F5BD}" type="sibTrans" cxnId="{D933B6D3-E8A5-4B2F-A742-4856B7D984CD}">
      <dgm:prSet/>
      <dgm:spPr/>
      <dgm:t>
        <a:bodyPr/>
        <a:lstStyle/>
        <a:p>
          <a:endParaRPr lang="nl-BE"/>
        </a:p>
      </dgm:t>
    </dgm:pt>
    <dgm:pt modelId="{BAF700EE-0CB1-4229-8582-5075349FD1CE}">
      <dgm:prSet phldrT="[Tekst]"/>
      <dgm:spPr/>
      <dgm:t>
        <a:bodyPr/>
        <a:lstStyle/>
        <a:p>
          <a:r>
            <a:rPr lang="nl-BE" dirty="0"/>
            <a:t>Kaïn</a:t>
          </a:r>
        </a:p>
      </dgm:t>
    </dgm:pt>
    <dgm:pt modelId="{5A0E03D5-F275-4F57-AE69-04B5666BE415}" type="parTrans" cxnId="{6099C1C0-79BD-428C-9DDC-C1C82B4986F5}">
      <dgm:prSet/>
      <dgm:spPr/>
      <dgm:t>
        <a:bodyPr/>
        <a:lstStyle/>
        <a:p>
          <a:endParaRPr lang="nl-BE"/>
        </a:p>
      </dgm:t>
    </dgm:pt>
    <dgm:pt modelId="{25055F9A-9DA6-408B-99F3-27DE4BD13513}" type="sibTrans" cxnId="{6099C1C0-79BD-428C-9DDC-C1C82B4986F5}">
      <dgm:prSet/>
      <dgm:spPr/>
      <dgm:t>
        <a:bodyPr/>
        <a:lstStyle/>
        <a:p>
          <a:endParaRPr lang="nl-BE"/>
        </a:p>
      </dgm:t>
    </dgm:pt>
    <dgm:pt modelId="{F906A286-4D5B-4A12-AFD9-A7D9EF052B73}">
      <dgm:prSet phldrT="[Tekst]"/>
      <dgm:spPr/>
      <dgm:t>
        <a:bodyPr/>
        <a:lstStyle/>
        <a:p>
          <a:pPr rtl="0"/>
          <a:r>
            <a:rPr lang="nl-BE" dirty="0"/>
            <a:t>Seth</a:t>
          </a:r>
        </a:p>
      </dgm:t>
    </dgm:pt>
    <dgm:pt modelId="{81DE7EC4-7E9C-4E31-9D2C-CE252138EC1F}" type="parTrans" cxnId="{8619DD41-79AA-447C-A636-DFF8FCE5AFA4}">
      <dgm:prSet/>
      <dgm:spPr/>
      <dgm:t>
        <a:bodyPr/>
        <a:lstStyle/>
        <a:p>
          <a:endParaRPr lang="nl-BE"/>
        </a:p>
      </dgm:t>
    </dgm:pt>
    <dgm:pt modelId="{57099716-6EE8-4DBE-9FD1-30303C235279}" type="sibTrans" cxnId="{8619DD41-79AA-447C-A636-DFF8FCE5AFA4}">
      <dgm:prSet/>
      <dgm:spPr/>
      <dgm:t>
        <a:bodyPr/>
        <a:lstStyle/>
        <a:p>
          <a:endParaRPr lang="nl-BE"/>
        </a:p>
      </dgm:t>
    </dgm:pt>
    <dgm:pt modelId="{5A27B1D3-F82C-4EE4-9AC7-141AC8399650}">
      <dgm:prSet phldrT="[Tekst]"/>
      <dgm:spPr/>
      <dgm:t>
        <a:bodyPr/>
        <a:lstStyle/>
        <a:p>
          <a:r>
            <a:rPr lang="nl-BE" dirty="0" err="1"/>
            <a:t>Jafet</a:t>
          </a:r>
          <a:endParaRPr lang="nl-BE" dirty="0"/>
        </a:p>
      </dgm:t>
    </dgm:pt>
    <dgm:pt modelId="{A52B1BD8-B32E-4F47-B091-AF4461589322}" type="parTrans" cxnId="{582533B0-13D3-41F6-8DBE-C3DBFF12571A}">
      <dgm:prSet/>
      <dgm:spPr/>
      <dgm:t>
        <a:bodyPr/>
        <a:lstStyle/>
        <a:p>
          <a:endParaRPr lang="nl-BE"/>
        </a:p>
      </dgm:t>
    </dgm:pt>
    <dgm:pt modelId="{699DF512-7B39-496D-929B-2E032589ED46}" type="sibTrans" cxnId="{582533B0-13D3-41F6-8DBE-C3DBFF12571A}">
      <dgm:prSet/>
      <dgm:spPr/>
      <dgm:t>
        <a:bodyPr/>
        <a:lstStyle/>
        <a:p>
          <a:endParaRPr lang="nl-BE"/>
        </a:p>
      </dgm:t>
    </dgm:pt>
    <dgm:pt modelId="{70ADE961-CEB0-473F-82ED-30F5E4F167C1}">
      <dgm:prSet phldrT="[Tekst]"/>
      <dgm:spPr/>
      <dgm:t>
        <a:bodyPr/>
        <a:lstStyle/>
        <a:p>
          <a:r>
            <a:rPr lang="nl-BE" dirty="0"/>
            <a:t>Ham</a:t>
          </a:r>
        </a:p>
      </dgm:t>
    </dgm:pt>
    <dgm:pt modelId="{05A8CDC3-D5AB-4241-881F-41790192FB8E}" type="parTrans" cxnId="{C77B0368-D0B2-4B18-BCE4-261FAB40F766}">
      <dgm:prSet/>
      <dgm:spPr/>
      <dgm:t>
        <a:bodyPr/>
        <a:lstStyle/>
        <a:p>
          <a:endParaRPr lang="nl-BE"/>
        </a:p>
      </dgm:t>
    </dgm:pt>
    <dgm:pt modelId="{4DD9657D-1A5E-40A8-BA3F-6DFCFAC2C875}" type="sibTrans" cxnId="{C77B0368-D0B2-4B18-BCE4-261FAB40F766}">
      <dgm:prSet/>
      <dgm:spPr/>
      <dgm:t>
        <a:bodyPr/>
        <a:lstStyle/>
        <a:p>
          <a:endParaRPr lang="nl-BE"/>
        </a:p>
      </dgm:t>
    </dgm:pt>
    <dgm:pt modelId="{0A34639D-C730-443E-B5F4-927EF8B2E59F}">
      <dgm:prSet phldrT="[Tekst]"/>
      <dgm:spPr/>
      <dgm:t>
        <a:bodyPr/>
        <a:lstStyle/>
        <a:p>
          <a:r>
            <a:rPr lang="nl-BE" dirty="0"/>
            <a:t>Sem</a:t>
          </a:r>
        </a:p>
      </dgm:t>
    </dgm:pt>
    <dgm:pt modelId="{D3CAD629-AB81-44E4-BE91-3405DF1575CE}" type="parTrans" cxnId="{CCF2E590-38CB-4804-940E-0761D4584FA0}">
      <dgm:prSet/>
      <dgm:spPr/>
      <dgm:t>
        <a:bodyPr/>
        <a:lstStyle/>
        <a:p>
          <a:endParaRPr lang="nl-BE"/>
        </a:p>
      </dgm:t>
    </dgm:pt>
    <dgm:pt modelId="{A3B8D6C7-8412-4E1C-A8BD-75EE70E5BD15}" type="sibTrans" cxnId="{CCF2E590-38CB-4804-940E-0761D4584FA0}">
      <dgm:prSet/>
      <dgm:spPr/>
      <dgm:t>
        <a:bodyPr/>
        <a:lstStyle/>
        <a:p>
          <a:endParaRPr lang="nl-BE"/>
        </a:p>
      </dgm:t>
    </dgm:pt>
    <dgm:pt modelId="{16DE030C-150C-4DD0-AFC4-E08B6C2C0A71}">
      <dgm:prSet phldrT="[Tekst]"/>
      <dgm:spPr/>
      <dgm:t>
        <a:bodyPr/>
        <a:lstStyle/>
        <a:p>
          <a:r>
            <a:rPr lang="nl-BE" dirty="0" err="1"/>
            <a:t>Nahor</a:t>
          </a:r>
          <a:endParaRPr lang="nl-BE" dirty="0"/>
        </a:p>
      </dgm:t>
    </dgm:pt>
    <dgm:pt modelId="{47E65600-E642-44B4-AC4B-DCA99438B797}" type="parTrans" cxnId="{B74EE7F2-A268-418A-965E-4DB8D3B1E5EC}">
      <dgm:prSet/>
      <dgm:spPr/>
      <dgm:t>
        <a:bodyPr/>
        <a:lstStyle/>
        <a:p>
          <a:endParaRPr lang="nl-BE"/>
        </a:p>
      </dgm:t>
    </dgm:pt>
    <dgm:pt modelId="{C5C90FCC-6406-4EA8-ABB9-C755E5712FB1}" type="sibTrans" cxnId="{B74EE7F2-A268-418A-965E-4DB8D3B1E5EC}">
      <dgm:prSet/>
      <dgm:spPr/>
      <dgm:t>
        <a:bodyPr/>
        <a:lstStyle/>
        <a:p>
          <a:endParaRPr lang="nl-BE"/>
        </a:p>
      </dgm:t>
    </dgm:pt>
    <dgm:pt modelId="{5D1C5B7B-71AF-4525-B01B-D8F6162BE495}">
      <dgm:prSet phldrT="[Tekst]"/>
      <dgm:spPr/>
      <dgm:t>
        <a:bodyPr/>
        <a:lstStyle/>
        <a:p>
          <a:r>
            <a:rPr lang="nl-BE" dirty="0" err="1"/>
            <a:t>Haran</a:t>
          </a:r>
          <a:endParaRPr lang="nl-BE" dirty="0"/>
        </a:p>
      </dgm:t>
    </dgm:pt>
    <dgm:pt modelId="{41A4233D-916F-4521-BD36-169F34674B8B}" type="parTrans" cxnId="{D872BAE2-462C-42BA-84DA-138DFC0A6870}">
      <dgm:prSet/>
      <dgm:spPr/>
      <dgm:t>
        <a:bodyPr/>
        <a:lstStyle/>
        <a:p>
          <a:endParaRPr lang="nl-BE"/>
        </a:p>
      </dgm:t>
    </dgm:pt>
    <dgm:pt modelId="{B9DB39FF-7617-4E83-A59B-5D1DFDFE4156}" type="sibTrans" cxnId="{D872BAE2-462C-42BA-84DA-138DFC0A6870}">
      <dgm:prSet/>
      <dgm:spPr/>
      <dgm:t>
        <a:bodyPr/>
        <a:lstStyle/>
        <a:p>
          <a:endParaRPr lang="nl-BE"/>
        </a:p>
      </dgm:t>
    </dgm:pt>
    <dgm:pt modelId="{96FF2183-2939-47C1-858E-A1F29B77DF38}">
      <dgm:prSet phldrT="[Tekst]"/>
      <dgm:spPr/>
      <dgm:t>
        <a:bodyPr/>
        <a:lstStyle/>
        <a:p>
          <a:r>
            <a:rPr lang="nl-BE" dirty="0"/>
            <a:t>Abram</a:t>
          </a:r>
        </a:p>
      </dgm:t>
    </dgm:pt>
    <dgm:pt modelId="{3408F27C-058E-4D66-ABBC-D91D8FDDCD20}" type="parTrans" cxnId="{94111A95-E219-4394-B593-B1E4DCE644D2}">
      <dgm:prSet/>
      <dgm:spPr/>
      <dgm:t>
        <a:bodyPr/>
        <a:lstStyle/>
        <a:p>
          <a:endParaRPr lang="nl-BE"/>
        </a:p>
      </dgm:t>
    </dgm:pt>
    <dgm:pt modelId="{4BD6465C-5BFF-4B10-A917-D7E68293ABA8}" type="sibTrans" cxnId="{94111A95-E219-4394-B593-B1E4DCE644D2}">
      <dgm:prSet/>
      <dgm:spPr/>
      <dgm:t>
        <a:bodyPr/>
        <a:lstStyle/>
        <a:p>
          <a:endParaRPr lang="nl-BE"/>
        </a:p>
      </dgm:t>
    </dgm:pt>
    <dgm:pt modelId="{F2473938-C88B-4DA8-A304-68514A1DE196}" type="pres">
      <dgm:prSet presAssocID="{A8BAD625-E4B4-4AB1-9F15-884363432419}" presName="list" presStyleCnt="0">
        <dgm:presLayoutVars>
          <dgm:dir/>
          <dgm:animLvl val="lvl"/>
        </dgm:presLayoutVars>
      </dgm:prSet>
      <dgm:spPr/>
    </dgm:pt>
    <dgm:pt modelId="{F51E8B71-AC55-4E42-8ABD-A178D3CE2444}" type="pres">
      <dgm:prSet presAssocID="{8E91E73A-BBD4-4F58-9F34-F38538F3733C}" presName="posSpace" presStyleCnt="0"/>
      <dgm:spPr/>
    </dgm:pt>
    <dgm:pt modelId="{440B58F7-D7BE-41D7-95D0-2AEF7CC3A03C}" type="pres">
      <dgm:prSet presAssocID="{8E91E73A-BBD4-4F58-9F34-F38538F3733C}" presName="vertFlow" presStyleCnt="0"/>
      <dgm:spPr/>
    </dgm:pt>
    <dgm:pt modelId="{161A52B4-7858-48F7-95DC-53E2E25A8948}" type="pres">
      <dgm:prSet presAssocID="{8E91E73A-BBD4-4F58-9F34-F38538F3733C}" presName="topSpace" presStyleCnt="0"/>
      <dgm:spPr/>
    </dgm:pt>
    <dgm:pt modelId="{6ABD04E9-88BE-4FFA-90AD-54A529859778}" type="pres">
      <dgm:prSet presAssocID="{8E91E73A-BBD4-4F58-9F34-F38538F3733C}" presName="firstComp" presStyleCnt="0"/>
      <dgm:spPr/>
    </dgm:pt>
    <dgm:pt modelId="{7E130C61-799E-4F02-9C6F-6917520F99D5}" type="pres">
      <dgm:prSet presAssocID="{8E91E73A-BBD4-4F58-9F34-F38538F3733C}" presName="firstChild" presStyleLbl="bgAccFollowNode1" presStyleIdx="0" presStyleCnt="9"/>
      <dgm:spPr/>
    </dgm:pt>
    <dgm:pt modelId="{E5FFE38E-712B-4035-A0DA-72380516074B}" type="pres">
      <dgm:prSet presAssocID="{8E91E73A-BBD4-4F58-9F34-F38538F3733C}" presName="firstChildTx" presStyleLbl="bgAccFollowNode1" presStyleIdx="0" presStyleCnt="9">
        <dgm:presLayoutVars>
          <dgm:bulletEnabled val="1"/>
        </dgm:presLayoutVars>
      </dgm:prSet>
      <dgm:spPr/>
    </dgm:pt>
    <dgm:pt modelId="{961AE0C8-08A8-44A5-B170-094FD750F99F}" type="pres">
      <dgm:prSet presAssocID="{BAF700EE-0CB1-4229-8582-5075349FD1CE}" presName="comp" presStyleCnt="0"/>
      <dgm:spPr/>
    </dgm:pt>
    <dgm:pt modelId="{54669CD6-BAF3-4FAC-B626-78F75B669E40}" type="pres">
      <dgm:prSet presAssocID="{BAF700EE-0CB1-4229-8582-5075349FD1CE}" presName="child" presStyleLbl="bgAccFollowNode1" presStyleIdx="1" presStyleCnt="9"/>
      <dgm:spPr/>
    </dgm:pt>
    <dgm:pt modelId="{1596F543-E3D4-43DE-AE98-688D8EF76B0C}" type="pres">
      <dgm:prSet presAssocID="{BAF700EE-0CB1-4229-8582-5075349FD1CE}" presName="childTx" presStyleLbl="bgAccFollowNode1" presStyleIdx="1" presStyleCnt="9">
        <dgm:presLayoutVars>
          <dgm:bulletEnabled val="1"/>
        </dgm:presLayoutVars>
      </dgm:prSet>
      <dgm:spPr/>
    </dgm:pt>
    <dgm:pt modelId="{CD21A59D-DCD7-4D60-8453-77ED8376A7AD}" type="pres">
      <dgm:prSet presAssocID="{F906A286-4D5B-4A12-AFD9-A7D9EF052B73}" presName="comp" presStyleCnt="0"/>
      <dgm:spPr/>
    </dgm:pt>
    <dgm:pt modelId="{34C57CF8-26AC-464A-B8D8-70884DE7577A}" type="pres">
      <dgm:prSet presAssocID="{F906A286-4D5B-4A12-AFD9-A7D9EF052B73}" presName="child" presStyleLbl="bgAccFollowNode1" presStyleIdx="2" presStyleCnt="9"/>
      <dgm:spPr/>
    </dgm:pt>
    <dgm:pt modelId="{8D3867FE-BF42-478A-BAE5-7576B9A2574B}" type="pres">
      <dgm:prSet presAssocID="{F906A286-4D5B-4A12-AFD9-A7D9EF052B73}" presName="childTx" presStyleLbl="bgAccFollowNode1" presStyleIdx="2" presStyleCnt="9">
        <dgm:presLayoutVars>
          <dgm:bulletEnabled val="1"/>
        </dgm:presLayoutVars>
      </dgm:prSet>
      <dgm:spPr/>
    </dgm:pt>
    <dgm:pt modelId="{0274A31E-3303-4155-A528-C9C4AD2A9AE0}" type="pres">
      <dgm:prSet presAssocID="{8E91E73A-BBD4-4F58-9F34-F38538F3733C}" presName="negSpace" presStyleCnt="0"/>
      <dgm:spPr/>
    </dgm:pt>
    <dgm:pt modelId="{FAE91A36-4286-474A-9925-E0C9A4D0BBE2}" type="pres">
      <dgm:prSet presAssocID="{8E91E73A-BBD4-4F58-9F34-F38538F3733C}" presName="circle" presStyleLbl="node1" presStyleIdx="0" presStyleCnt="3"/>
      <dgm:spPr/>
    </dgm:pt>
    <dgm:pt modelId="{9471164F-5D0F-43CC-AF8D-A433F2EE196E}" type="pres">
      <dgm:prSet presAssocID="{A558712B-928E-42F3-BA11-6C4A2CE69C06}" presName="transSpace" presStyleCnt="0"/>
      <dgm:spPr/>
    </dgm:pt>
    <dgm:pt modelId="{59D93AD0-DAAD-482C-8133-8B7626BC61DE}" type="pres">
      <dgm:prSet presAssocID="{D28B31A8-B646-4D2E-A1CD-CD90C8A0B8BE}" presName="posSpace" presStyleCnt="0"/>
      <dgm:spPr/>
    </dgm:pt>
    <dgm:pt modelId="{4A4479D3-6B9C-4BFC-8DCE-2E8304C1EACD}" type="pres">
      <dgm:prSet presAssocID="{D28B31A8-B646-4D2E-A1CD-CD90C8A0B8BE}" presName="vertFlow" presStyleCnt="0"/>
      <dgm:spPr/>
    </dgm:pt>
    <dgm:pt modelId="{3B5EECD5-AA01-4C1F-BF9B-B776C96CF6EE}" type="pres">
      <dgm:prSet presAssocID="{D28B31A8-B646-4D2E-A1CD-CD90C8A0B8BE}" presName="topSpace" presStyleCnt="0"/>
      <dgm:spPr/>
    </dgm:pt>
    <dgm:pt modelId="{273A4F6B-44BD-4125-B97C-A545E5D33C56}" type="pres">
      <dgm:prSet presAssocID="{D28B31A8-B646-4D2E-A1CD-CD90C8A0B8BE}" presName="firstComp" presStyleCnt="0"/>
      <dgm:spPr/>
    </dgm:pt>
    <dgm:pt modelId="{EA2E1B48-45FE-4820-BC00-CE90D0090422}" type="pres">
      <dgm:prSet presAssocID="{D28B31A8-B646-4D2E-A1CD-CD90C8A0B8BE}" presName="firstChild" presStyleLbl="bgAccFollowNode1" presStyleIdx="3" presStyleCnt="9"/>
      <dgm:spPr/>
    </dgm:pt>
    <dgm:pt modelId="{BAF51294-D760-4661-A2FE-190876C1D598}" type="pres">
      <dgm:prSet presAssocID="{D28B31A8-B646-4D2E-A1CD-CD90C8A0B8BE}" presName="firstChildTx" presStyleLbl="bgAccFollowNode1" presStyleIdx="3" presStyleCnt="9">
        <dgm:presLayoutVars>
          <dgm:bulletEnabled val="1"/>
        </dgm:presLayoutVars>
      </dgm:prSet>
      <dgm:spPr/>
    </dgm:pt>
    <dgm:pt modelId="{A5396251-1639-410F-9AFC-B9EA49D94456}" type="pres">
      <dgm:prSet presAssocID="{70ADE961-CEB0-473F-82ED-30F5E4F167C1}" presName="comp" presStyleCnt="0"/>
      <dgm:spPr/>
    </dgm:pt>
    <dgm:pt modelId="{68965C95-A12C-45EC-92A2-C9F1C0F7D7EA}" type="pres">
      <dgm:prSet presAssocID="{70ADE961-CEB0-473F-82ED-30F5E4F167C1}" presName="child" presStyleLbl="bgAccFollowNode1" presStyleIdx="4" presStyleCnt="9"/>
      <dgm:spPr/>
    </dgm:pt>
    <dgm:pt modelId="{DE01ED29-0585-4AB9-A811-3708B5001960}" type="pres">
      <dgm:prSet presAssocID="{70ADE961-CEB0-473F-82ED-30F5E4F167C1}" presName="childTx" presStyleLbl="bgAccFollowNode1" presStyleIdx="4" presStyleCnt="9">
        <dgm:presLayoutVars>
          <dgm:bulletEnabled val="1"/>
        </dgm:presLayoutVars>
      </dgm:prSet>
      <dgm:spPr/>
    </dgm:pt>
    <dgm:pt modelId="{8070714C-0A9B-491B-A10F-FFEFF4789FE1}" type="pres">
      <dgm:prSet presAssocID="{0A34639D-C730-443E-B5F4-927EF8B2E59F}" presName="comp" presStyleCnt="0"/>
      <dgm:spPr/>
    </dgm:pt>
    <dgm:pt modelId="{0AF7F823-7CFA-411B-BDD0-B296A2E9D5CF}" type="pres">
      <dgm:prSet presAssocID="{0A34639D-C730-443E-B5F4-927EF8B2E59F}" presName="child" presStyleLbl="bgAccFollowNode1" presStyleIdx="5" presStyleCnt="9"/>
      <dgm:spPr/>
    </dgm:pt>
    <dgm:pt modelId="{DF700F85-1252-4A81-9330-20FBBEEC5D4A}" type="pres">
      <dgm:prSet presAssocID="{0A34639D-C730-443E-B5F4-927EF8B2E59F}" presName="childTx" presStyleLbl="bgAccFollowNode1" presStyleIdx="5" presStyleCnt="9">
        <dgm:presLayoutVars>
          <dgm:bulletEnabled val="1"/>
        </dgm:presLayoutVars>
      </dgm:prSet>
      <dgm:spPr/>
    </dgm:pt>
    <dgm:pt modelId="{C3E22B02-DDA4-47CB-992F-8C3CE036EF71}" type="pres">
      <dgm:prSet presAssocID="{D28B31A8-B646-4D2E-A1CD-CD90C8A0B8BE}" presName="negSpace" presStyleCnt="0"/>
      <dgm:spPr/>
    </dgm:pt>
    <dgm:pt modelId="{D1D5CF09-7220-40CF-8EEC-C06CA78B89AA}" type="pres">
      <dgm:prSet presAssocID="{D28B31A8-B646-4D2E-A1CD-CD90C8A0B8BE}" presName="circle" presStyleLbl="node1" presStyleIdx="1" presStyleCnt="3"/>
      <dgm:spPr/>
    </dgm:pt>
    <dgm:pt modelId="{F9F0F65A-1F1D-42AC-A378-DE62F5A50F44}" type="pres">
      <dgm:prSet presAssocID="{8497BCF5-237F-4695-9B86-1AD30912BC51}" presName="transSpace" presStyleCnt="0"/>
      <dgm:spPr/>
    </dgm:pt>
    <dgm:pt modelId="{E550FB5F-339C-46ED-9D65-A60723284481}" type="pres">
      <dgm:prSet presAssocID="{C0960FFA-793A-497E-B94C-6882939BA798}" presName="posSpace" presStyleCnt="0"/>
      <dgm:spPr/>
    </dgm:pt>
    <dgm:pt modelId="{6B4EFF72-3738-4438-B456-6E97D73113C7}" type="pres">
      <dgm:prSet presAssocID="{C0960FFA-793A-497E-B94C-6882939BA798}" presName="vertFlow" presStyleCnt="0"/>
      <dgm:spPr/>
    </dgm:pt>
    <dgm:pt modelId="{C0502D64-D3AC-4BD6-9893-A1502F3E7F92}" type="pres">
      <dgm:prSet presAssocID="{C0960FFA-793A-497E-B94C-6882939BA798}" presName="topSpace" presStyleCnt="0"/>
      <dgm:spPr/>
    </dgm:pt>
    <dgm:pt modelId="{788FF27B-41B4-4506-85D1-12416413EC05}" type="pres">
      <dgm:prSet presAssocID="{C0960FFA-793A-497E-B94C-6882939BA798}" presName="firstComp" presStyleCnt="0"/>
      <dgm:spPr/>
    </dgm:pt>
    <dgm:pt modelId="{9ED297C4-045F-411E-B408-13C1C7EED650}" type="pres">
      <dgm:prSet presAssocID="{C0960FFA-793A-497E-B94C-6882939BA798}" presName="firstChild" presStyleLbl="bgAccFollowNode1" presStyleIdx="6" presStyleCnt="9"/>
      <dgm:spPr/>
    </dgm:pt>
    <dgm:pt modelId="{5679DBAF-135E-45D4-B593-8D8F000D5B9F}" type="pres">
      <dgm:prSet presAssocID="{C0960FFA-793A-497E-B94C-6882939BA798}" presName="firstChildTx" presStyleLbl="bgAccFollowNode1" presStyleIdx="6" presStyleCnt="9">
        <dgm:presLayoutVars>
          <dgm:bulletEnabled val="1"/>
        </dgm:presLayoutVars>
      </dgm:prSet>
      <dgm:spPr/>
    </dgm:pt>
    <dgm:pt modelId="{6E8D73BE-CEE2-4293-AC94-AA04197339B1}" type="pres">
      <dgm:prSet presAssocID="{5D1C5B7B-71AF-4525-B01B-D8F6162BE495}" presName="comp" presStyleCnt="0"/>
      <dgm:spPr/>
    </dgm:pt>
    <dgm:pt modelId="{C6500BFE-69F9-49F0-B75E-DA753B68DA47}" type="pres">
      <dgm:prSet presAssocID="{5D1C5B7B-71AF-4525-B01B-D8F6162BE495}" presName="child" presStyleLbl="bgAccFollowNode1" presStyleIdx="7" presStyleCnt="9"/>
      <dgm:spPr/>
    </dgm:pt>
    <dgm:pt modelId="{7DA115A6-60EC-4277-B211-8763E582021F}" type="pres">
      <dgm:prSet presAssocID="{5D1C5B7B-71AF-4525-B01B-D8F6162BE495}" presName="childTx" presStyleLbl="bgAccFollowNode1" presStyleIdx="7" presStyleCnt="9">
        <dgm:presLayoutVars>
          <dgm:bulletEnabled val="1"/>
        </dgm:presLayoutVars>
      </dgm:prSet>
      <dgm:spPr/>
    </dgm:pt>
    <dgm:pt modelId="{4DD9C8E8-F7B6-4FFF-8BA4-5FE786C15A72}" type="pres">
      <dgm:prSet presAssocID="{96FF2183-2939-47C1-858E-A1F29B77DF38}" presName="comp" presStyleCnt="0"/>
      <dgm:spPr/>
    </dgm:pt>
    <dgm:pt modelId="{0E4CD549-1257-48B3-8A3D-615AA1019B87}" type="pres">
      <dgm:prSet presAssocID="{96FF2183-2939-47C1-858E-A1F29B77DF38}" presName="child" presStyleLbl="bgAccFollowNode1" presStyleIdx="8" presStyleCnt="9"/>
      <dgm:spPr/>
    </dgm:pt>
    <dgm:pt modelId="{0CE86A05-144A-46E3-AB54-4EFE139A8847}" type="pres">
      <dgm:prSet presAssocID="{96FF2183-2939-47C1-858E-A1F29B77DF38}" presName="childTx" presStyleLbl="bgAccFollowNode1" presStyleIdx="8" presStyleCnt="9">
        <dgm:presLayoutVars>
          <dgm:bulletEnabled val="1"/>
        </dgm:presLayoutVars>
      </dgm:prSet>
      <dgm:spPr/>
    </dgm:pt>
    <dgm:pt modelId="{8D197BBD-417C-4586-B8EE-DC412EB159B9}" type="pres">
      <dgm:prSet presAssocID="{C0960FFA-793A-497E-B94C-6882939BA798}" presName="negSpace" presStyleCnt="0"/>
      <dgm:spPr/>
    </dgm:pt>
    <dgm:pt modelId="{B433E70E-7EFA-4473-8883-F9AE080C65BE}" type="pres">
      <dgm:prSet presAssocID="{C0960FFA-793A-497E-B94C-6882939BA798}" presName="circle" presStyleLbl="node1" presStyleIdx="2" presStyleCnt="3"/>
      <dgm:spPr/>
    </dgm:pt>
  </dgm:ptLst>
  <dgm:cxnLst>
    <dgm:cxn modelId="{F1E10E05-10B2-4F0A-BEE6-2F09426A5408}" type="presOf" srcId="{BAF700EE-0CB1-4229-8582-5075349FD1CE}" destId="{54669CD6-BAF3-4FAC-B626-78F75B669E40}" srcOrd="0" destOrd="0" presId="urn:microsoft.com/office/officeart/2005/8/layout/hList9"/>
    <dgm:cxn modelId="{E9C3E70F-5193-4B24-B7DD-BD075BCEC42F}" type="presOf" srcId="{41178A48-B410-4AB4-A6B0-174D80EDA06D}" destId="{7E130C61-799E-4F02-9C6F-6917520F99D5}" srcOrd="0" destOrd="0" presId="urn:microsoft.com/office/officeart/2005/8/layout/hList9"/>
    <dgm:cxn modelId="{9DD2DB1B-37D3-43ED-8816-791B3819E853}" srcId="{A8BAD625-E4B4-4AB1-9F15-884363432419}" destId="{8E91E73A-BBD4-4F58-9F34-F38538F3733C}" srcOrd="0" destOrd="0" parTransId="{9966D259-A41A-4145-BA5C-E41FF942AF57}" sibTransId="{A558712B-928E-42F3-BA11-6C4A2CE69C06}"/>
    <dgm:cxn modelId="{7028681C-596A-41E4-9A76-9E7C771B8672}" type="presOf" srcId="{5A27B1D3-F82C-4EE4-9AC7-141AC8399650}" destId="{BAF51294-D760-4661-A2FE-190876C1D598}" srcOrd="1" destOrd="0" presId="urn:microsoft.com/office/officeart/2005/8/layout/hList9"/>
    <dgm:cxn modelId="{04679D2A-DBD7-43A4-A64E-01B8F76D21E3}" type="presOf" srcId="{F906A286-4D5B-4A12-AFD9-A7D9EF052B73}" destId="{8D3867FE-BF42-478A-BAE5-7576B9A2574B}" srcOrd="1" destOrd="0" presId="urn:microsoft.com/office/officeart/2005/8/layout/hList9"/>
    <dgm:cxn modelId="{3E2C815D-CCA4-421F-821D-0275124E5DCA}" type="presOf" srcId="{5D1C5B7B-71AF-4525-B01B-D8F6162BE495}" destId="{7DA115A6-60EC-4277-B211-8763E582021F}" srcOrd="1" destOrd="0" presId="urn:microsoft.com/office/officeart/2005/8/layout/hList9"/>
    <dgm:cxn modelId="{F776505E-F490-4A9C-850B-96BE5B106572}" type="presOf" srcId="{8E91E73A-BBD4-4F58-9F34-F38538F3733C}" destId="{FAE91A36-4286-474A-9925-E0C9A4D0BBE2}" srcOrd="0" destOrd="0" presId="urn:microsoft.com/office/officeart/2005/8/layout/hList9"/>
    <dgm:cxn modelId="{8619DD41-79AA-447C-A636-DFF8FCE5AFA4}" srcId="{8E91E73A-BBD4-4F58-9F34-F38538F3733C}" destId="{F906A286-4D5B-4A12-AFD9-A7D9EF052B73}" srcOrd="2" destOrd="0" parTransId="{81DE7EC4-7E9C-4E31-9D2C-CE252138EC1F}" sibTransId="{57099716-6EE8-4DBE-9FD1-30303C235279}"/>
    <dgm:cxn modelId="{8974C245-A46C-4D0A-80BC-8F3B14E30C8A}" type="presOf" srcId="{41178A48-B410-4AB4-A6B0-174D80EDA06D}" destId="{E5FFE38E-712B-4035-A0DA-72380516074B}" srcOrd="1" destOrd="0" presId="urn:microsoft.com/office/officeart/2005/8/layout/hList9"/>
    <dgm:cxn modelId="{40D2A247-E39D-4C47-8A03-F015333FDB39}" type="presOf" srcId="{70ADE961-CEB0-473F-82ED-30F5E4F167C1}" destId="{68965C95-A12C-45EC-92A2-C9F1C0F7D7EA}" srcOrd="0" destOrd="0" presId="urn:microsoft.com/office/officeart/2005/8/layout/hList9"/>
    <dgm:cxn modelId="{C77B0368-D0B2-4B18-BCE4-261FAB40F766}" srcId="{D28B31A8-B646-4D2E-A1CD-CD90C8A0B8BE}" destId="{70ADE961-CEB0-473F-82ED-30F5E4F167C1}" srcOrd="1" destOrd="0" parTransId="{05A8CDC3-D5AB-4241-881F-41790192FB8E}" sibTransId="{4DD9657D-1A5E-40A8-BA3F-6DFCFAC2C875}"/>
    <dgm:cxn modelId="{2EB7C16A-C2E1-4091-9D79-0B4C716D6DC6}" type="presOf" srcId="{5D1C5B7B-71AF-4525-B01B-D8F6162BE495}" destId="{C6500BFE-69F9-49F0-B75E-DA753B68DA47}" srcOrd="0" destOrd="0" presId="urn:microsoft.com/office/officeart/2005/8/layout/hList9"/>
    <dgm:cxn modelId="{0DD5EC6B-9659-4D7A-A05A-CD8EF95A2683}" srcId="{A8BAD625-E4B4-4AB1-9F15-884363432419}" destId="{D28B31A8-B646-4D2E-A1CD-CD90C8A0B8BE}" srcOrd="1" destOrd="0" parTransId="{5A65DC22-74DA-410E-858C-2D7691D12E70}" sibTransId="{8497BCF5-237F-4695-9B86-1AD30912BC51}"/>
    <dgm:cxn modelId="{94283E6F-AA76-4DCB-A930-C3E8D7BA6142}" type="presOf" srcId="{70ADE961-CEB0-473F-82ED-30F5E4F167C1}" destId="{DE01ED29-0585-4AB9-A811-3708B5001960}" srcOrd="1" destOrd="0" presId="urn:microsoft.com/office/officeart/2005/8/layout/hList9"/>
    <dgm:cxn modelId="{89908D4F-E639-4E71-9D7F-B98192344C8A}" type="presOf" srcId="{96FF2183-2939-47C1-858E-A1F29B77DF38}" destId="{0E4CD549-1257-48B3-8A3D-615AA1019B87}" srcOrd="0" destOrd="0" presId="urn:microsoft.com/office/officeart/2005/8/layout/hList9"/>
    <dgm:cxn modelId="{FA836770-36BE-44DF-B6BF-128CE5951D3E}" type="presOf" srcId="{5A27B1D3-F82C-4EE4-9AC7-141AC8399650}" destId="{EA2E1B48-45FE-4820-BC00-CE90D0090422}" srcOrd="0" destOrd="0" presId="urn:microsoft.com/office/officeart/2005/8/layout/hList9"/>
    <dgm:cxn modelId="{81A39D7E-7795-4C61-B201-5A8EA583C5D1}" type="presOf" srcId="{0A34639D-C730-443E-B5F4-927EF8B2E59F}" destId="{DF700F85-1252-4A81-9330-20FBBEEC5D4A}" srcOrd="1" destOrd="0" presId="urn:microsoft.com/office/officeart/2005/8/layout/hList9"/>
    <dgm:cxn modelId="{CCF2E590-38CB-4804-940E-0761D4584FA0}" srcId="{D28B31A8-B646-4D2E-A1CD-CD90C8A0B8BE}" destId="{0A34639D-C730-443E-B5F4-927EF8B2E59F}" srcOrd="2" destOrd="0" parTransId="{D3CAD629-AB81-44E4-BE91-3405DF1575CE}" sibTransId="{A3B8D6C7-8412-4E1C-A8BD-75EE70E5BD15}"/>
    <dgm:cxn modelId="{94111A95-E219-4394-B593-B1E4DCE644D2}" srcId="{C0960FFA-793A-497E-B94C-6882939BA798}" destId="{96FF2183-2939-47C1-858E-A1F29B77DF38}" srcOrd="2" destOrd="0" parTransId="{3408F27C-058E-4D66-ABBC-D91D8FDDCD20}" sibTransId="{4BD6465C-5BFF-4B10-A917-D7E68293ABA8}"/>
    <dgm:cxn modelId="{C98194A0-41FF-415E-B354-8FE620790A8E}" srcId="{A8BAD625-E4B4-4AB1-9F15-884363432419}" destId="{C0960FFA-793A-497E-B94C-6882939BA798}" srcOrd="2" destOrd="0" parTransId="{E5F152A0-6FF5-4EFE-B82D-38156292F0A8}" sibTransId="{59800284-BE4B-4CC6-B0C9-68424330248C}"/>
    <dgm:cxn modelId="{028256A3-000F-4394-9D60-A0058AD72F17}" type="presOf" srcId="{A8BAD625-E4B4-4AB1-9F15-884363432419}" destId="{F2473938-C88B-4DA8-A304-68514A1DE196}" srcOrd="0" destOrd="0" presId="urn:microsoft.com/office/officeart/2005/8/layout/hList9"/>
    <dgm:cxn modelId="{878ADEA8-77C0-417B-9113-3B89504C48D2}" type="presOf" srcId="{96FF2183-2939-47C1-858E-A1F29B77DF38}" destId="{0CE86A05-144A-46E3-AB54-4EFE139A8847}" srcOrd="1" destOrd="0" presId="urn:microsoft.com/office/officeart/2005/8/layout/hList9"/>
    <dgm:cxn modelId="{582533B0-13D3-41F6-8DBE-C3DBFF12571A}" srcId="{D28B31A8-B646-4D2E-A1CD-CD90C8A0B8BE}" destId="{5A27B1D3-F82C-4EE4-9AC7-141AC8399650}" srcOrd="0" destOrd="0" parTransId="{A52B1BD8-B32E-4F47-B091-AF4461589322}" sibTransId="{699DF512-7B39-496D-929B-2E032589ED46}"/>
    <dgm:cxn modelId="{B34939B1-A079-4ECB-93AD-42A861FFCA0E}" type="presOf" srcId="{0A34639D-C730-443E-B5F4-927EF8B2E59F}" destId="{0AF7F823-7CFA-411B-BDD0-B296A2E9D5CF}" srcOrd="0" destOrd="0" presId="urn:microsoft.com/office/officeart/2005/8/layout/hList9"/>
    <dgm:cxn modelId="{F84DCEBE-B2D9-4909-94CE-5191A1FDBB32}" type="presOf" srcId="{F906A286-4D5B-4A12-AFD9-A7D9EF052B73}" destId="{34C57CF8-26AC-464A-B8D8-70884DE7577A}" srcOrd="0" destOrd="0" presId="urn:microsoft.com/office/officeart/2005/8/layout/hList9"/>
    <dgm:cxn modelId="{6099C1C0-79BD-428C-9DDC-C1C82B4986F5}" srcId="{8E91E73A-BBD4-4F58-9F34-F38538F3733C}" destId="{BAF700EE-0CB1-4229-8582-5075349FD1CE}" srcOrd="1" destOrd="0" parTransId="{5A0E03D5-F275-4F57-AE69-04B5666BE415}" sibTransId="{25055F9A-9DA6-408B-99F3-27DE4BD13513}"/>
    <dgm:cxn modelId="{D933B6D3-E8A5-4B2F-A742-4856B7D984CD}" srcId="{8E91E73A-BBD4-4F58-9F34-F38538F3733C}" destId="{41178A48-B410-4AB4-A6B0-174D80EDA06D}" srcOrd="0" destOrd="0" parTransId="{EE26B0A5-57D0-4548-8CCD-0F675C7F868C}" sibTransId="{490CB48E-F0DD-4DA8-901D-6AC631D0F5BD}"/>
    <dgm:cxn modelId="{F6E76FD6-FC9B-4E50-9CA2-6B5C7E32746A}" type="presOf" srcId="{BAF700EE-0CB1-4229-8582-5075349FD1CE}" destId="{1596F543-E3D4-43DE-AE98-688D8EF76B0C}" srcOrd="1" destOrd="0" presId="urn:microsoft.com/office/officeart/2005/8/layout/hList9"/>
    <dgm:cxn modelId="{EEDC70DF-7854-45DB-B48B-6FCA8E2F57DF}" type="presOf" srcId="{16DE030C-150C-4DD0-AFC4-E08B6C2C0A71}" destId="{9ED297C4-045F-411E-B408-13C1C7EED650}" srcOrd="0" destOrd="0" presId="urn:microsoft.com/office/officeart/2005/8/layout/hList9"/>
    <dgm:cxn modelId="{AA3F64E0-6F85-40F8-81CE-A266DFCB46C4}" type="presOf" srcId="{C0960FFA-793A-497E-B94C-6882939BA798}" destId="{B433E70E-7EFA-4473-8883-F9AE080C65BE}" srcOrd="0" destOrd="0" presId="urn:microsoft.com/office/officeart/2005/8/layout/hList9"/>
    <dgm:cxn modelId="{D872BAE2-462C-42BA-84DA-138DFC0A6870}" srcId="{C0960FFA-793A-497E-B94C-6882939BA798}" destId="{5D1C5B7B-71AF-4525-B01B-D8F6162BE495}" srcOrd="1" destOrd="0" parTransId="{41A4233D-916F-4521-BD36-169F34674B8B}" sibTransId="{B9DB39FF-7617-4E83-A59B-5D1DFDFE4156}"/>
    <dgm:cxn modelId="{8D9075E7-A318-471F-8810-3C109DFE5863}" type="presOf" srcId="{16DE030C-150C-4DD0-AFC4-E08B6C2C0A71}" destId="{5679DBAF-135E-45D4-B593-8D8F000D5B9F}" srcOrd="1" destOrd="0" presId="urn:microsoft.com/office/officeart/2005/8/layout/hList9"/>
    <dgm:cxn modelId="{64BD30F0-41F3-426E-89A6-E7E4E989C147}" type="presOf" srcId="{D28B31A8-B646-4D2E-A1CD-CD90C8A0B8BE}" destId="{D1D5CF09-7220-40CF-8EEC-C06CA78B89AA}" srcOrd="0" destOrd="0" presId="urn:microsoft.com/office/officeart/2005/8/layout/hList9"/>
    <dgm:cxn modelId="{B74EE7F2-A268-418A-965E-4DB8D3B1E5EC}" srcId="{C0960FFA-793A-497E-B94C-6882939BA798}" destId="{16DE030C-150C-4DD0-AFC4-E08B6C2C0A71}" srcOrd="0" destOrd="0" parTransId="{47E65600-E642-44B4-AC4B-DCA99438B797}" sibTransId="{C5C90FCC-6406-4EA8-ABB9-C755E5712FB1}"/>
    <dgm:cxn modelId="{E75F2791-030B-49C8-A047-DB90E8E4F366}" type="presParOf" srcId="{F2473938-C88B-4DA8-A304-68514A1DE196}" destId="{F51E8B71-AC55-4E42-8ABD-A178D3CE2444}" srcOrd="0" destOrd="0" presId="urn:microsoft.com/office/officeart/2005/8/layout/hList9"/>
    <dgm:cxn modelId="{7325B99B-E504-4039-809D-D23308909333}" type="presParOf" srcId="{F2473938-C88B-4DA8-A304-68514A1DE196}" destId="{440B58F7-D7BE-41D7-95D0-2AEF7CC3A03C}" srcOrd="1" destOrd="0" presId="urn:microsoft.com/office/officeart/2005/8/layout/hList9"/>
    <dgm:cxn modelId="{F35FD009-5118-499C-96A1-5D3CA7CC2C97}" type="presParOf" srcId="{440B58F7-D7BE-41D7-95D0-2AEF7CC3A03C}" destId="{161A52B4-7858-48F7-95DC-53E2E25A8948}" srcOrd="0" destOrd="0" presId="urn:microsoft.com/office/officeart/2005/8/layout/hList9"/>
    <dgm:cxn modelId="{14C10E46-6560-4DD2-9933-13109CDDE1B7}" type="presParOf" srcId="{440B58F7-D7BE-41D7-95D0-2AEF7CC3A03C}" destId="{6ABD04E9-88BE-4FFA-90AD-54A529859778}" srcOrd="1" destOrd="0" presId="urn:microsoft.com/office/officeart/2005/8/layout/hList9"/>
    <dgm:cxn modelId="{4F98F560-B507-4931-863A-35A43B2C9652}" type="presParOf" srcId="{6ABD04E9-88BE-4FFA-90AD-54A529859778}" destId="{7E130C61-799E-4F02-9C6F-6917520F99D5}" srcOrd="0" destOrd="0" presId="urn:microsoft.com/office/officeart/2005/8/layout/hList9"/>
    <dgm:cxn modelId="{F551F912-2EA5-4AD0-B39C-B54C46B7FC1B}" type="presParOf" srcId="{6ABD04E9-88BE-4FFA-90AD-54A529859778}" destId="{E5FFE38E-712B-4035-A0DA-72380516074B}" srcOrd="1" destOrd="0" presId="urn:microsoft.com/office/officeart/2005/8/layout/hList9"/>
    <dgm:cxn modelId="{948DCCF7-F751-46E0-9226-6F9F5C7C47C4}" type="presParOf" srcId="{440B58F7-D7BE-41D7-95D0-2AEF7CC3A03C}" destId="{961AE0C8-08A8-44A5-B170-094FD750F99F}" srcOrd="2" destOrd="0" presId="urn:microsoft.com/office/officeart/2005/8/layout/hList9"/>
    <dgm:cxn modelId="{605E7588-ABA3-4FCF-8B1F-E8ECC9EBF3A1}" type="presParOf" srcId="{961AE0C8-08A8-44A5-B170-094FD750F99F}" destId="{54669CD6-BAF3-4FAC-B626-78F75B669E40}" srcOrd="0" destOrd="0" presId="urn:microsoft.com/office/officeart/2005/8/layout/hList9"/>
    <dgm:cxn modelId="{2456AEE8-E598-4CE8-82D4-379DA0791009}" type="presParOf" srcId="{961AE0C8-08A8-44A5-B170-094FD750F99F}" destId="{1596F543-E3D4-43DE-AE98-688D8EF76B0C}" srcOrd="1" destOrd="0" presId="urn:microsoft.com/office/officeart/2005/8/layout/hList9"/>
    <dgm:cxn modelId="{C955E6D3-D6ED-4400-9606-C5FAA0841081}" type="presParOf" srcId="{440B58F7-D7BE-41D7-95D0-2AEF7CC3A03C}" destId="{CD21A59D-DCD7-4D60-8453-77ED8376A7AD}" srcOrd="3" destOrd="0" presId="urn:microsoft.com/office/officeart/2005/8/layout/hList9"/>
    <dgm:cxn modelId="{ACBA9754-C0AC-44A6-A651-3ACDA0B17C83}" type="presParOf" srcId="{CD21A59D-DCD7-4D60-8453-77ED8376A7AD}" destId="{34C57CF8-26AC-464A-B8D8-70884DE7577A}" srcOrd="0" destOrd="0" presId="urn:microsoft.com/office/officeart/2005/8/layout/hList9"/>
    <dgm:cxn modelId="{C345C24D-AD32-46FA-8427-6A2E16B03F26}" type="presParOf" srcId="{CD21A59D-DCD7-4D60-8453-77ED8376A7AD}" destId="{8D3867FE-BF42-478A-BAE5-7576B9A2574B}" srcOrd="1" destOrd="0" presId="urn:microsoft.com/office/officeart/2005/8/layout/hList9"/>
    <dgm:cxn modelId="{17D7AF66-1FC9-4492-8F65-C59093159424}" type="presParOf" srcId="{F2473938-C88B-4DA8-A304-68514A1DE196}" destId="{0274A31E-3303-4155-A528-C9C4AD2A9AE0}" srcOrd="2" destOrd="0" presId="urn:microsoft.com/office/officeart/2005/8/layout/hList9"/>
    <dgm:cxn modelId="{AA7E5107-C96E-454F-A2B3-34F19B22FCDD}" type="presParOf" srcId="{F2473938-C88B-4DA8-A304-68514A1DE196}" destId="{FAE91A36-4286-474A-9925-E0C9A4D0BBE2}" srcOrd="3" destOrd="0" presId="urn:microsoft.com/office/officeart/2005/8/layout/hList9"/>
    <dgm:cxn modelId="{1B1DEBFC-52C5-465C-A1E2-C49C244BB029}" type="presParOf" srcId="{F2473938-C88B-4DA8-A304-68514A1DE196}" destId="{9471164F-5D0F-43CC-AF8D-A433F2EE196E}" srcOrd="4" destOrd="0" presId="urn:microsoft.com/office/officeart/2005/8/layout/hList9"/>
    <dgm:cxn modelId="{A05E018A-7B3C-41F1-B27C-97A0E8FE26B4}" type="presParOf" srcId="{F2473938-C88B-4DA8-A304-68514A1DE196}" destId="{59D93AD0-DAAD-482C-8133-8B7626BC61DE}" srcOrd="5" destOrd="0" presId="urn:microsoft.com/office/officeart/2005/8/layout/hList9"/>
    <dgm:cxn modelId="{51B90BC4-C0B3-4510-9569-A0727D213E9D}" type="presParOf" srcId="{F2473938-C88B-4DA8-A304-68514A1DE196}" destId="{4A4479D3-6B9C-4BFC-8DCE-2E8304C1EACD}" srcOrd="6" destOrd="0" presId="urn:microsoft.com/office/officeart/2005/8/layout/hList9"/>
    <dgm:cxn modelId="{46F3A7D4-3260-48BD-BD3F-32624D2B7233}" type="presParOf" srcId="{4A4479D3-6B9C-4BFC-8DCE-2E8304C1EACD}" destId="{3B5EECD5-AA01-4C1F-BF9B-B776C96CF6EE}" srcOrd="0" destOrd="0" presId="urn:microsoft.com/office/officeart/2005/8/layout/hList9"/>
    <dgm:cxn modelId="{605FEB77-6E35-4C7E-A135-F3D2A9C427AA}" type="presParOf" srcId="{4A4479D3-6B9C-4BFC-8DCE-2E8304C1EACD}" destId="{273A4F6B-44BD-4125-B97C-A545E5D33C56}" srcOrd="1" destOrd="0" presId="urn:microsoft.com/office/officeart/2005/8/layout/hList9"/>
    <dgm:cxn modelId="{F8DE55F7-4D3A-454B-9E3D-73C8D5BEEE39}" type="presParOf" srcId="{273A4F6B-44BD-4125-B97C-A545E5D33C56}" destId="{EA2E1B48-45FE-4820-BC00-CE90D0090422}" srcOrd="0" destOrd="0" presId="urn:microsoft.com/office/officeart/2005/8/layout/hList9"/>
    <dgm:cxn modelId="{24B39120-E650-4269-A465-68AD5D0337CF}" type="presParOf" srcId="{273A4F6B-44BD-4125-B97C-A545E5D33C56}" destId="{BAF51294-D760-4661-A2FE-190876C1D598}" srcOrd="1" destOrd="0" presId="urn:microsoft.com/office/officeart/2005/8/layout/hList9"/>
    <dgm:cxn modelId="{8C26DDA6-540D-4FA7-B959-1B476EA10F34}" type="presParOf" srcId="{4A4479D3-6B9C-4BFC-8DCE-2E8304C1EACD}" destId="{A5396251-1639-410F-9AFC-B9EA49D94456}" srcOrd="2" destOrd="0" presId="urn:microsoft.com/office/officeart/2005/8/layout/hList9"/>
    <dgm:cxn modelId="{C9F315F5-8B69-40DE-AF03-AFFB4A64C5B5}" type="presParOf" srcId="{A5396251-1639-410F-9AFC-B9EA49D94456}" destId="{68965C95-A12C-45EC-92A2-C9F1C0F7D7EA}" srcOrd="0" destOrd="0" presId="urn:microsoft.com/office/officeart/2005/8/layout/hList9"/>
    <dgm:cxn modelId="{56B313D8-68B5-445B-906A-7455F525704E}" type="presParOf" srcId="{A5396251-1639-410F-9AFC-B9EA49D94456}" destId="{DE01ED29-0585-4AB9-A811-3708B5001960}" srcOrd="1" destOrd="0" presId="urn:microsoft.com/office/officeart/2005/8/layout/hList9"/>
    <dgm:cxn modelId="{BCEACCA6-971D-4F2D-B2F3-CB3B97F3D92E}" type="presParOf" srcId="{4A4479D3-6B9C-4BFC-8DCE-2E8304C1EACD}" destId="{8070714C-0A9B-491B-A10F-FFEFF4789FE1}" srcOrd="3" destOrd="0" presId="urn:microsoft.com/office/officeart/2005/8/layout/hList9"/>
    <dgm:cxn modelId="{BB978626-51F5-4F37-86C1-4EF6C5341EFC}" type="presParOf" srcId="{8070714C-0A9B-491B-A10F-FFEFF4789FE1}" destId="{0AF7F823-7CFA-411B-BDD0-B296A2E9D5CF}" srcOrd="0" destOrd="0" presId="urn:microsoft.com/office/officeart/2005/8/layout/hList9"/>
    <dgm:cxn modelId="{52DB31CE-48B6-41D5-AFDA-467C18D6CC44}" type="presParOf" srcId="{8070714C-0A9B-491B-A10F-FFEFF4789FE1}" destId="{DF700F85-1252-4A81-9330-20FBBEEC5D4A}" srcOrd="1" destOrd="0" presId="urn:microsoft.com/office/officeart/2005/8/layout/hList9"/>
    <dgm:cxn modelId="{BCDCF7EC-9243-4BFB-8093-B07D527D76FD}" type="presParOf" srcId="{F2473938-C88B-4DA8-A304-68514A1DE196}" destId="{C3E22B02-DDA4-47CB-992F-8C3CE036EF71}" srcOrd="7" destOrd="0" presId="urn:microsoft.com/office/officeart/2005/8/layout/hList9"/>
    <dgm:cxn modelId="{89927C6A-ED75-4B3D-9040-FDF5E30BC45E}" type="presParOf" srcId="{F2473938-C88B-4DA8-A304-68514A1DE196}" destId="{D1D5CF09-7220-40CF-8EEC-C06CA78B89AA}" srcOrd="8" destOrd="0" presId="urn:microsoft.com/office/officeart/2005/8/layout/hList9"/>
    <dgm:cxn modelId="{227CE539-2A46-4412-AC0A-2071DA27D8A8}" type="presParOf" srcId="{F2473938-C88B-4DA8-A304-68514A1DE196}" destId="{F9F0F65A-1F1D-42AC-A378-DE62F5A50F44}" srcOrd="9" destOrd="0" presId="urn:microsoft.com/office/officeart/2005/8/layout/hList9"/>
    <dgm:cxn modelId="{49DAFA3F-7E88-4085-8EB3-87DF62F7D34C}" type="presParOf" srcId="{F2473938-C88B-4DA8-A304-68514A1DE196}" destId="{E550FB5F-339C-46ED-9D65-A60723284481}" srcOrd="10" destOrd="0" presId="urn:microsoft.com/office/officeart/2005/8/layout/hList9"/>
    <dgm:cxn modelId="{8BF34CD0-1601-41DD-9DAE-0998489F651D}" type="presParOf" srcId="{F2473938-C88B-4DA8-A304-68514A1DE196}" destId="{6B4EFF72-3738-4438-B456-6E97D73113C7}" srcOrd="11" destOrd="0" presId="urn:microsoft.com/office/officeart/2005/8/layout/hList9"/>
    <dgm:cxn modelId="{3C5C19E6-FB27-47D8-9BD5-24618339B799}" type="presParOf" srcId="{6B4EFF72-3738-4438-B456-6E97D73113C7}" destId="{C0502D64-D3AC-4BD6-9893-A1502F3E7F92}" srcOrd="0" destOrd="0" presId="urn:microsoft.com/office/officeart/2005/8/layout/hList9"/>
    <dgm:cxn modelId="{808ED96C-1A69-4A1D-AD4F-024665F157A1}" type="presParOf" srcId="{6B4EFF72-3738-4438-B456-6E97D73113C7}" destId="{788FF27B-41B4-4506-85D1-12416413EC05}" srcOrd="1" destOrd="0" presId="urn:microsoft.com/office/officeart/2005/8/layout/hList9"/>
    <dgm:cxn modelId="{EBDFFA7B-8ECF-43CB-BB5C-F63F9E64A0E8}" type="presParOf" srcId="{788FF27B-41B4-4506-85D1-12416413EC05}" destId="{9ED297C4-045F-411E-B408-13C1C7EED650}" srcOrd="0" destOrd="0" presId="urn:microsoft.com/office/officeart/2005/8/layout/hList9"/>
    <dgm:cxn modelId="{9D0D8818-6381-4D11-ACDB-5007F14D63FE}" type="presParOf" srcId="{788FF27B-41B4-4506-85D1-12416413EC05}" destId="{5679DBAF-135E-45D4-B593-8D8F000D5B9F}" srcOrd="1" destOrd="0" presId="urn:microsoft.com/office/officeart/2005/8/layout/hList9"/>
    <dgm:cxn modelId="{BF5E4B6D-C633-4FF1-A1C3-139655495D01}" type="presParOf" srcId="{6B4EFF72-3738-4438-B456-6E97D73113C7}" destId="{6E8D73BE-CEE2-4293-AC94-AA04197339B1}" srcOrd="2" destOrd="0" presId="urn:microsoft.com/office/officeart/2005/8/layout/hList9"/>
    <dgm:cxn modelId="{167908BE-B584-4D7F-AEB9-7EDBF5E96200}" type="presParOf" srcId="{6E8D73BE-CEE2-4293-AC94-AA04197339B1}" destId="{C6500BFE-69F9-49F0-B75E-DA753B68DA47}" srcOrd="0" destOrd="0" presId="urn:microsoft.com/office/officeart/2005/8/layout/hList9"/>
    <dgm:cxn modelId="{51C163D9-EEE5-4344-A4B5-1F63A36AF531}" type="presParOf" srcId="{6E8D73BE-CEE2-4293-AC94-AA04197339B1}" destId="{7DA115A6-60EC-4277-B211-8763E582021F}" srcOrd="1" destOrd="0" presId="urn:microsoft.com/office/officeart/2005/8/layout/hList9"/>
    <dgm:cxn modelId="{9F9416E6-6FF5-44B0-87B0-BD31BCE82E19}" type="presParOf" srcId="{6B4EFF72-3738-4438-B456-6E97D73113C7}" destId="{4DD9C8E8-F7B6-4FFF-8BA4-5FE786C15A72}" srcOrd="3" destOrd="0" presId="urn:microsoft.com/office/officeart/2005/8/layout/hList9"/>
    <dgm:cxn modelId="{A415A8D1-E526-4D89-90DF-6A77BCFFBF16}" type="presParOf" srcId="{4DD9C8E8-F7B6-4FFF-8BA4-5FE786C15A72}" destId="{0E4CD549-1257-48B3-8A3D-615AA1019B87}" srcOrd="0" destOrd="0" presId="urn:microsoft.com/office/officeart/2005/8/layout/hList9"/>
    <dgm:cxn modelId="{78A9D131-43A4-4CA9-861B-CC75C5C0623C}" type="presParOf" srcId="{4DD9C8E8-F7B6-4FFF-8BA4-5FE786C15A72}" destId="{0CE86A05-144A-46E3-AB54-4EFE139A8847}" srcOrd="1" destOrd="0" presId="urn:microsoft.com/office/officeart/2005/8/layout/hList9"/>
    <dgm:cxn modelId="{9A223B16-728E-46E8-BB5D-28F157FB0EB5}" type="presParOf" srcId="{F2473938-C88B-4DA8-A304-68514A1DE196}" destId="{8D197BBD-417C-4586-B8EE-DC412EB159B9}" srcOrd="12" destOrd="0" presId="urn:microsoft.com/office/officeart/2005/8/layout/hList9"/>
    <dgm:cxn modelId="{709558C3-36D9-4FF7-9CF9-592DAFE3A4E7}" type="presParOf" srcId="{F2473938-C88B-4DA8-A304-68514A1DE196}" destId="{B433E70E-7EFA-4473-8883-F9AE080C65BE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485A1-C461-4665-9CC9-D3226E37D53D}">
      <dsp:nvSpPr>
        <dsp:cNvPr id="0" name=""/>
        <dsp:cNvSpPr/>
      </dsp:nvSpPr>
      <dsp:spPr>
        <a:xfrm>
          <a:off x="1089" y="0"/>
          <a:ext cx="2833908" cy="482453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 err="1"/>
            <a:t>Gn</a:t>
          </a:r>
          <a:endParaRPr lang="nl-BE" sz="4000" kern="1200" dirty="0"/>
        </a:p>
      </dsp:txBody>
      <dsp:txXfrm>
        <a:off x="1089" y="0"/>
        <a:ext cx="2833908" cy="1447360"/>
      </dsp:txXfrm>
    </dsp:sp>
    <dsp:sp modelId="{552E8E7F-60D6-47F4-B561-72209B047894}">
      <dsp:nvSpPr>
        <dsp:cNvPr id="0" name=""/>
        <dsp:cNvSpPr/>
      </dsp:nvSpPr>
      <dsp:spPr>
        <a:xfrm>
          <a:off x="284480" y="1447773"/>
          <a:ext cx="2267126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Eden – Egypte</a:t>
          </a:r>
        </a:p>
      </dsp:txBody>
      <dsp:txXfrm>
        <a:off x="312241" y="1475534"/>
        <a:ext cx="2211604" cy="892306"/>
      </dsp:txXfrm>
    </dsp:sp>
    <dsp:sp modelId="{983D66A5-C6FB-499C-8297-88DC9ED29499}">
      <dsp:nvSpPr>
        <dsp:cNvPr id="0" name=""/>
        <dsp:cNvSpPr/>
      </dsp:nvSpPr>
      <dsp:spPr>
        <a:xfrm>
          <a:off x="284480" y="2541420"/>
          <a:ext cx="2267126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Abraham, Izaäk, Jakob</a:t>
          </a:r>
        </a:p>
      </dsp:txBody>
      <dsp:txXfrm>
        <a:off x="312241" y="2569181"/>
        <a:ext cx="2211604" cy="892306"/>
      </dsp:txXfrm>
    </dsp:sp>
    <dsp:sp modelId="{C3A96FBB-E836-443C-AF56-2EAF36A360E4}">
      <dsp:nvSpPr>
        <dsp:cNvPr id="0" name=""/>
        <dsp:cNvSpPr/>
      </dsp:nvSpPr>
      <dsp:spPr>
        <a:xfrm>
          <a:off x="284480" y="3635068"/>
          <a:ext cx="2267126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Zegen van Jakob</a:t>
          </a:r>
        </a:p>
      </dsp:txBody>
      <dsp:txXfrm>
        <a:off x="312241" y="3662829"/>
        <a:ext cx="2211604" cy="892306"/>
      </dsp:txXfrm>
    </dsp:sp>
    <dsp:sp modelId="{193F8D4F-ECD4-4DED-A266-4CE049DB8588}">
      <dsp:nvSpPr>
        <dsp:cNvPr id="0" name=""/>
        <dsp:cNvSpPr/>
      </dsp:nvSpPr>
      <dsp:spPr>
        <a:xfrm>
          <a:off x="3047541" y="0"/>
          <a:ext cx="2833908" cy="482453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/>
            <a:t>Ex-</a:t>
          </a:r>
          <a:r>
            <a:rPr lang="nl-BE" sz="4000" kern="1200" dirty="0" err="1"/>
            <a:t>Lv</a:t>
          </a:r>
          <a:r>
            <a:rPr lang="nl-BE" sz="4000" kern="1200" dirty="0"/>
            <a:t>-Nm</a:t>
          </a:r>
        </a:p>
      </dsp:txBody>
      <dsp:txXfrm>
        <a:off x="3047541" y="0"/>
        <a:ext cx="2833908" cy="1447360"/>
      </dsp:txXfrm>
    </dsp:sp>
    <dsp:sp modelId="{2EF90FF8-4057-4A5C-945F-31BE55A6C868}">
      <dsp:nvSpPr>
        <dsp:cNvPr id="0" name=""/>
        <dsp:cNvSpPr/>
      </dsp:nvSpPr>
      <dsp:spPr>
        <a:xfrm>
          <a:off x="3330932" y="1447773"/>
          <a:ext cx="2267126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Egypte – Kanaän</a:t>
          </a:r>
        </a:p>
      </dsp:txBody>
      <dsp:txXfrm>
        <a:off x="3358693" y="1475534"/>
        <a:ext cx="2211604" cy="892306"/>
      </dsp:txXfrm>
    </dsp:sp>
    <dsp:sp modelId="{E641C9C7-2CE1-4A70-9764-08C483D8FD01}">
      <dsp:nvSpPr>
        <dsp:cNvPr id="0" name=""/>
        <dsp:cNvSpPr/>
      </dsp:nvSpPr>
      <dsp:spPr>
        <a:xfrm>
          <a:off x="3330932" y="2541420"/>
          <a:ext cx="2267126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Vooruitkijk: Mozes</a:t>
          </a:r>
        </a:p>
      </dsp:txBody>
      <dsp:txXfrm>
        <a:off x="3358693" y="2569181"/>
        <a:ext cx="2211604" cy="892306"/>
      </dsp:txXfrm>
    </dsp:sp>
    <dsp:sp modelId="{BE802F61-84D8-4CFC-9386-54556DF94168}">
      <dsp:nvSpPr>
        <dsp:cNvPr id="0" name=""/>
        <dsp:cNvSpPr/>
      </dsp:nvSpPr>
      <dsp:spPr>
        <a:xfrm>
          <a:off x="3330932" y="3635068"/>
          <a:ext cx="2267126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Zegen van </a:t>
          </a:r>
          <a:r>
            <a:rPr lang="nl-BE" sz="2800" kern="1200" dirty="0" err="1"/>
            <a:t>Bileam</a:t>
          </a:r>
          <a:endParaRPr lang="nl-BE" sz="2800" kern="1200" dirty="0"/>
        </a:p>
      </dsp:txBody>
      <dsp:txXfrm>
        <a:off x="3358693" y="3662829"/>
        <a:ext cx="2211604" cy="892306"/>
      </dsp:txXfrm>
    </dsp:sp>
    <dsp:sp modelId="{BEF5B1AF-3E90-4618-BBFF-A1ACFBC8B97E}">
      <dsp:nvSpPr>
        <dsp:cNvPr id="0" name=""/>
        <dsp:cNvSpPr/>
      </dsp:nvSpPr>
      <dsp:spPr>
        <a:xfrm>
          <a:off x="6093993" y="0"/>
          <a:ext cx="2833908" cy="482453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 err="1"/>
            <a:t>Dt</a:t>
          </a:r>
          <a:endParaRPr lang="nl-BE" sz="4000" kern="1200" dirty="0"/>
        </a:p>
      </dsp:txBody>
      <dsp:txXfrm>
        <a:off x="6093993" y="0"/>
        <a:ext cx="2833908" cy="1447360"/>
      </dsp:txXfrm>
    </dsp:sp>
    <dsp:sp modelId="{75D20B3C-4AC1-4D4B-9053-46A454A60C26}">
      <dsp:nvSpPr>
        <dsp:cNvPr id="0" name=""/>
        <dsp:cNvSpPr/>
      </dsp:nvSpPr>
      <dsp:spPr>
        <a:xfrm>
          <a:off x="6377384" y="1447773"/>
          <a:ext cx="2267126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Kanaän – Eden</a:t>
          </a:r>
        </a:p>
      </dsp:txBody>
      <dsp:txXfrm>
        <a:off x="6405145" y="1475534"/>
        <a:ext cx="2211604" cy="892306"/>
      </dsp:txXfrm>
    </dsp:sp>
    <dsp:sp modelId="{2F4188E4-3C58-438A-990D-C528971FF920}">
      <dsp:nvSpPr>
        <dsp:cNvPr id="0" name=""/>
        <dsp:cNvSpPr/>
      </dsp:nvSpPr>
      <dsp:spPr>
        <a:xfrm>
          <a:off x="6377384" y="2541420"/>
          <a:ext cx="2267126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Terugkijk: Mozes</a:t>
          </a:r>
        </a:p>
      </dsp:txBody>
      <dsp:txXfrm>
        <a:off x="6405145" y="2569181"/>
        <a:ext cx="2211604" cy="892306"/>
      </dsp:txXfrm>
    </dsp:sp>
    <dsp:sp modelId="{7589AEED-8AB3-45AC-92F9-9E7AD064D2C5}">
      <dsp:nvSpPr>
        <dsp:cNvPr id="0" name=""/>
        <dsp:cNvSpPr/>
      </dsp:nvSpPr>
      <dsp:spPr>
        <a:xfrm>
          <a:off x="6377384" y="3635068"/>
          <a:ext cx="2267126" cy="947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Zegen van Mozes</a:t>
          </a:r>
        </a:p>
      </dsp:txBody>
      <dsp:txXfrm>
        <a:off x="6405145" y="3662829"/>
        <a:ext cx="2211604" cy="892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485A1-C461-4665-9CC9-D3226E37D53D}">
      <dsp:nvSpPr>
        <dsp:cNvPr id="0" name=""/>
        <dsp:cNvSpPr/>
      </dsp:nvSpPr>
      <dsp:spPr>
        <a:xfrm>
          <a:off x="4468" y="0"/>
          <a:ext cx="4298821" cy="482453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/>
            <a:t>Volken</a:t>
          </a:r>
          <a:br>
            <a:rPr lang="nl-BE" sz="4000" kern="1200" dirty="0"/>
          </a:br>
          <a:r>
            <a:rPr lang="nl-BE" sz="4000" kern="1200" dirty="0"/>
            <a:t>(1-11)</a:t>
          </a:r>
        </a:p>
      </dsp:txBody>
      <dsp:txXfrm>
        <a:off x="4468" y="0"/>
        <a:ext cx="4298821" cy="1447360"/>
      </dsp:txXfrm>
    </dsp:sp>
    <dsp:sp modelId="{864FDFDC-7A65-420D-821B-78FE33B09222}">
      <dsp:nvSpPr>
        <dsp:cNvPr id="0" name=""/>
        <dsp:cNvSpPr/>
      </dsp:nvSpPr>
      <dsp:spPr>
        <a:xfrm>
          <a:off x="434350" y="1448774"/>
          <a:ext cx="3439057" cy="1454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/>
            <a:t>Adam</a:t>
          </a:r>
          <a:br>
            <a:rPr lang="nl-BE" sz="4000" kern="1200" dirty="0"/>
          </a:br>
          <a:r>
            <a:rPr lang="nl-BE" sz="4000" kern="1200" dirty="0"/>
            <a:t>(1:1-6:8)</a:t>
          </a:r>
        </a:p>
      </dsp:txBody>
      <dsp:txXfrm>
        <a:off x="476956" y="1491380"/>
        <a:ext cx="3353845" cy="1369451"/>
      </dsp:txXfrm>
    </dsp:sp>
    <dsp:sp modelId="{81391CFF-462F-4344-AD59-825B74FB48DB}">
      <dsp:nvSpPr>
        <dsp:cNvPr id="0" name=""/>
        <dsp:cNvSpPr/>
      </dsp:nvSpPr>
      <dsp:spPr>
        <a:xfrm>
          <a:off x="434350" y="3127232"/>
          <a:ext cx="3439057" cy="1454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/>
            <a:t>Noach</a:t>
          </a:r>
          <a:br>
            <a:rPr lang="nl-BE" sz="4000" kern="1200" dirty="0"/>
          </a:br>
          <a:r>
            <a:rPr lang="nl-BE" sz="4000" kern="1200" dirty="0"/>
            <a:t>(6:9-11:26)</a:t>
          </a:r>
        </a:p>
      </dsp:txBody>
      <dsp:txXfrm>
        <a:off x="476956" y="3169838"/>
        <a:ext cx="3353845" cy="1369451"/>
      </dsp:txXfrm>
    </dsp:sp>
    <dsp:sp modelId="{EDD7A6CC-5AD6-4EFD-834B-D40A004BA64E}">
      <dsp:nvSpPr>
        <dsp:cNvPr id="0" name=""/>
        <dsp:cNvSpPr/>
      </dsp:nvSpPr>
      <dsp:spPr>
        <a:xfrm>
          <a:off x="4625701" y="0"/>
          <a:ext cx="4298821" cy="482453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 err="1"/>
            <a:t>Stamvaderen</a:t>
          </a:r>
          <a:br>
            <a:rPr lang="nl-BE" sz="4000" kern="1200" dirty="0"/>
          </a:br>
          <a:r>
            <a:rPr lang="nl-BE" sz="4000" kern="1200" dirty="0"/>
            <a:t>(12-50)</a:t>
          </a:r>
        </a:p>
      </dsp:txBody>
      <dsp:txXfrm>
        <a:off x="4625701" y="0"/>
        <a:ext cx="4298821" cy="1447360"/>
      </dsp:txXfrm>
    </dsp:sp>
    <dsp:sp modelId="{4A6B3E22-4CA8-4490-AF33-E4FC04A6E7C2}">
      <dsp:nvSpPr>
        <dsp:cNvPr id="0" name=""/>
        <dsp:cNvSpPr/>
      </dsp:nvSpPr>
      <dsp:spPr>
        <a:xfrm>
          <a:off x="5055583" y="1448774"/>
          <a:ext cx="3439057" cy="1454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/>
            <a:t>Abraham</a:t>
          </a:r>
          <a:br>
            <a:rPr lang="nl-BE" sz="4000" kern="1200" dirty="0"/>
          </a:br>
          <a:r>
            <a:rPr lang="nl-BE" sz="4000" kern="1200" dirty="0"/>
            <a:t>(11:27-25:11)</a:t>
          </a:r>
        </a:p>
      </dsp:txBody>
      <dsp:txXfrm>
        <a:off x="5098189" y="1491380"/>
        <a:ext cx="3353845" cy="1369451"/>
      </dsp:txXfrm>
    </dsp:sp>
    <dsp:sp modelId="{5AA137E3-8476-40B6-83AD-8D96B5F56CB6}">
      <dsp:nvSpPr>
        <dsp:cNvPr id="0" name=""/>
        <dsp:cNvSpPr/>
      </dsp:nvSpPr>
      <dsp:spPr>
        <a:xfrm>
          <a:off x="5055583" y="3127232"/>
          <a:ext cx="3439057" cy="1454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kern="1200" dirty="0"/>
            <a:t>Jakob</a:t>
          </a:r>
          <a:br>
            <a:rPr lang="nl-BE" sz="4000" kern="1200" dirty="0"/>
          </a:br>
          <a:r>
            <a:rPr lang="nl-BE" sz="4000" kern="1200" dirty="0"/>
            <a:t>(36:1-50:26)</a:t>
          </a:r>
        </a:p>
      </dsp:txBody>
      <dsp:txXfrm>
        <a:off x="5098189" y="3169838"/>
        <a:ext cx="3353845" cy="1369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D0421-D448-4EBD-98BF-EB3AC72F0F1E}">
      <dsp:nvSpPr>
        <dsp:cNvPr id="0" name=""/>
        <dsp:cNvSpPr/>
      </dsp:nvSpPr>
      <dsp:spPr>
        <a:xfrm rot="5400000">
          <a:off x="-305878" y="1705321"/>
          <a:ext cx="2663647" cy="32136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C90AD-89F0-462C-B00C-5059F48FF1A0}">
      <dsp:nvSpPr>
        <dsp:cNvPr id="0" name=""/>
        <dsp:cNvSpPr/>
      </dsp:nvSpPr>
      <dsp:spPr>
        <a:xfrm>
          <a:off x="304601" y="2028"/>
          <a:ext cx="3570724" cy="2142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 dirty="0"/>
            <a:t>Adam (1:1-5)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/>
            <a:t>Schepping (1:1)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/>
            <a:t>Eden-Adam (2:4)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/>
            <a:t>10 </a:t>
          </a:r>
          <a:r>
            <a:rPr lang="nl-BE" sz="2000" kern="1200" dirty="0" err="1"/>
            <a:t>kids</a:t>
          </a:r>
          <a:r>
            <a:rPr lang="nl-BE" sz="2000" kern="1200" dirty="0"/>
            <a:t> (5:1)</a:t>
          </a:r>
        </a:p>
      </dsp:txBody>
      <dsp:txXfrm>
        <a:off x="367351" y="64778"/>
        <a:ext cx="3445224" cy="2016934"/>
      </dsp:txXfrm>
    </dsp:sp>
    <dsp:sp modelId="{6BCCD5D5-E0F2-4876-BDFC-E2957570A1BD}">
      <dsp:nvSpPr>
        <dsp:cNvPr id="0" name=""/>
        <dsp:cNvSpPr/>
      </dsp:nvSpPr>
      <dsp:spPr>
        <a:xfrm>
          <a:off x="1033143" y="3044343"/>
          <a:ext cx="4734667" cy="32136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8771E-3E1F-4B5B-9E70-8110C57C0AB3}">
      <dsp:nvSpPr>
        <dsp:cNvPr id="0" name=""/>
        <dsp:cNvSpPr/>
      </dsp:nvSpPr>
      <dsp:spPr>
        <a:xfrm>
          <a:off x="304601" y="2680072"/>
          <a:ext cx="3570724" cy="2142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 dirty="0"/>
            <a:t>Noach (6:9-11)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/>
            <a:t>Noach (6:9)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/>
            <a:t>10 </a:t>
          </a:r>
          <a:r>
            <a:rPr lang="nl-BE" sz="2000" kern="1200" dirty="0" err="1"/>
            <a:t>kids</a:t>
          </a:r>
          <a:r>
            <a:rPr lang="nl-BE" sz="2000" kern="1200" dirty="0"/>
            <a:t> + Babel (10:1)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/>
            <a:t>Sem (11:10)</a:t>
          </a:r>
        </a:p>
      </dsp:txBody>
      <dsp:txXfrm>
        <a:off x="367351" y="2742822"/>
        <a:ext cx="3445224" cy="2016934"/>
      </dsp:txXfrm>
    </dsp:sp>
    <dsp:sp modelId="{3E990247-2015-405E-92BE-54377A8B69FF}">
      <dsp:nvSpPr>
        <dsp:cNvPr id="0" name=""/>
        <dsp:cNvSpPr/>
      </dsp:nvSpPr>
      <dsp:spPr>
        <a:xfrm rot="16200000">
          <a:off x="4443185" y="1705321"/>
          <a:ext cx="2663647" cy="32136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69133-E996-45CD-830E-DADBA3BE8761}">
      <dsp:nvSpPr>
        <dsp:cNvPr id="0" name=""/>
        <dsp:cNvSpPr/>
      </dsp:nvSpPr>
      <dsp:spPr>
        <a:xfrm>
          <a:off x="5053665" y="2680072"/>
          <a:ext cx="3570724" cy="2142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 dirty="0"/>
            <a:t>Abraham</a:t>
          </a:r>
          <a:br>
            <a:rPr lang="nl-BE" sz="2600" kern="1200" dirty="0"/>
          </a:br>
          <a:r>
            <a:rPr lang="nl-BE" sz="2600" kern="1200" dirty="0"/>
            <a:t>(11:27-35:29)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/>
            <a:t>Abram (11:27)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/>
            <a:t>Ismaëls </a:t>
          </a:r>
          <a:r>
            <a:rPr lang="nl-BE" sz="2000" kern="1200" dirty="0" err="1"/>
            <a:t>kids</a:t>
          </a:r>
          <a:r>
            <a:rPr lang="nl-BE" sz="2000" kern="1200" dirty="0"/>
            <a:t> (25:12)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/>
            <a:t>Isaak (25:19)</a:t>
          </a:r>
        </a:p>
      </dsp:txBody>
      <dsp:txXfrm>
        <a:off x="5116415" y="2742822"/>
        <a:ext cx="3445224" cy="2016934"/>
      </dsp:txXfrm>
    </dsp:sp>
    <dsp:sp modelId="{9A0EAB8C-42E4-4085-BD06-5114A141D4F1}">
      <dsp:nvSpPr>
        <dsp:cNvPr id="0" name=""/>
        <dsp:cNvSpPr/>
      </dsp:nvSpPr>
      <dsp:spPr>
        <a:xfrm>
          <a:off x="5053665" y="2028"/>
          <a:ext cx="3570724" cy="2142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 dirty="0"/>
            <a:t>Jakob</a:t>
          </a:r>
          <a:br>
            <a:rPr lang="nl-BE" sz="2600" kern="1200" dirty="0"/>
          </a:br>
          <a:r>
            <a:rPr lang="nl-BE" sz="2600" kern="1200" dirty="0"/>
            <a:t>(36:1-50:)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 err="1"/>
            <a:t>Ezau’s</a:t>
          </a:r>
          <a:r>
            <a:rPr lang="nl-BE" sz="2000" kern="1200" dirty="0"/>
            <a:t> </a:t>
          </a:r>
          <a:r>
            <a:rPr lang="nl-BE" sz="2000" kern="1200" dirty="0" err="1"/>
            <a:t>kids</a:t>
          </a:r>
          <a:r>
            <a:rPr lang="nl-BE" sz="2000" kern="1200" dirty="0"/>
            <a:t> (36:1)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 err="1"/>
            <a:t>Ezau’s</a:t>
          </a:r>
          <a:r>
            <a:rPr lang="nl-BE" sz="2000" kern="1200" dirty="0"/>
            <a:t> </a:t>
          </a:r>
          <a:r>
            <a:rPr lang="nl-BE" sz="2000" kern="1200" dirty="0" err="1"/>
            <a:t>kids</a:t>
          </a:r>
          <a:r>
            <a:rPr lang="nl-BE" sz="2000" kern="1200" dirty="0"/>
            <a:t> (36:9)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/>
            <a:t>Jakob (37:2, Jozef)</a:t>
          </a:r>
        </a:p>
      </dsp:txBody>
      <dsp:txXfrm>
        <a:off x="5116415" y="64778"/>
        <a:ext cx="3445224" cy="2016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3D7D5-D9B3-4D89-8150-5E6308943E2C}">
      <dsp:nvSpPr>
        <dsp:cNvPr id="0" name=""/>
        <dsp:cNvSpPr/>
      </dsp:nvSpPr>
      <dsp:spPr>
        <a:xfrm>
          <a:off x="2090080" y="592162"/>
          <a:ext cx="4049438" cy="4049438"/>
        </a:xfrm>
        <a:prstGeom prst="blockArc">
          <a:avLst>
            <a:gd name="adj1" fmla="val 12600000"/>
            <a:gd name="adj2" fmla="val 16200000"/>
            <a:gd name="adj3" fmla="val 452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1A18C-7998-4DA7-BABA-B961624A50EB}">
      <dsp:nvSpPr>
        <dsp:cNvPr id="0" name=""/>
        <dsp:cNvSpPr/>
      </dsp:nvSpPr>
      <dsp:spPr>
        <a:xfrm>
          <a:off x="2090080" y="592162"/>
          <a:ext cx="4049438" cy="4049438"/>
        </a:xfrm>
        <a:prstGeom prst="blockArc">
          <a:avLst>
            <a:gd name="adj1" fmla="val 9000000"/>
            <a:gd name="adj2" fmla="val 12600000"/>
            <a:gd name="adj3" fmla="val 452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5143A-5548-451C-9B88-8E403DFECE9A}">
      <dsp:nvSpPr>
        <dsp:cNvPr id="0" name=""/>
        <dsp:cNvSpPr/>
      </dsp:nvSpPr>
      <dsp:spPr>
        <a:xfrm>
          <a:off x="2090080" y="592162"/>
          <a:ext cx="4049438" cy="4049438"/>
        </a:xfrm>
        <a:prstGeom prst="blockArc">
          <a:avLst>
            <a:gd name="adj1" fmla="val 5400000"/>
            <a:gd name="adj2" fmla="val 9000000"/>
            <a:gd name="adj3" fmla="val 452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AA6E2-C80E-4671-9756-619552EFCCDA}">
      <dsp:nvSpPr>
        <dsp:cNvPr id="0" name=""/>
        <dsp:cNvSpPr/>
      </dsp:nvSpPr>
      <dsp:spPr>
        <a:xfrm>
          <a:off x="2090080" y="592162"/>
          <a:ext cx="4049438" cy="4049438"/>
        </a:xfrm>
        <a:prstGeom prst="blockArc">
          <a:avLst>
            <a:gd name="adj1" fmla="val 1800000"/>
            <a:gd name="adj2" fmla="val 5400000"/>
            <a:gd name="adj3" fmla="val 452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FE652-0B4F-462E-861B-90E5C6F9CD2B}">
      <dsp:nvSpPr>
        <dsp:cNvPr id="0" name=""/>
        <dsp:cNvSpPr/>
      </dsp:nvSpPr>
      <dsp:spPr>
        <a:xfrm>
          <a:off x="2090080" y="592162"/>
          <a:ext cx="4049438" cy="4049438"/>
        </a:xfrm>
        <a:prstGeom prst="blockArc">
          <a:avLst>
            <a:gd name="adj1" fmla="val 19800000"/>
            <a:gd name="adj2" fmla="val 1800000"/>
            <a:gd name="adj3" fmla="val 452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86E15-1253-4FF7-B0BF-00AEFE6F58D6}">
      <dsp:nvSpPr>
        <dsp:cNvPr id="0" name=""/>
        <dsp:cNvSpPr/>
      </dsp:nvSpPr>
      <dsp:spPr>
        <a:xfrm>
          <a:off x="2090080" y="592162"/>
          <a:ext cx="4049438" cy="4049438"/>
        </a:xfrm>
        <a:prstGeom prst="blockArc">
          <a:avLst>
            <a:gd name="adj1" fmla="val 16200000"/>
            <a:gd name="adj2" fmla="val 19800000"/>
            <a:gd name="adj3" fmla="val 452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FDF62-E60D-4843-821D-FD74806216FB}">
      <dsp:nvSpPr>
        <dsp:cNvPr id="0" name=""/>
        <dsp:cNvSpPr/>
      </dsp:nvSpPr>
      <dsp:spPr>
        <a:xfrm>
          <a:off x="3205646" y="1707728"/>
          <a:ext cx="1818307" cy="1818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500" kern="1200" dirty="0"/>
            <a:t>Eden</a:t>
          </a:r>
        </a:p>
      </dsp:txBody>
      <dsp:txXfrm>
        <a:off x="3471931" y="1974013"/>
        <a:ext cx="1285737" cy="1285737"/>
      </dsp:txXfrm>
    </dsp:sp>
    <dsp:sp modelId="{C2FAC4A0-A4FB-44B6-B5B7-09FB30849B30}">
      <dsp:nvSpPr>
        <dsp:cNvPr id="0" name=""/>
        <dsp:cNvSpPr/>
      </dsp:nvSpPr>
      <dsp:spPr>
        <a:xfrm>
          <a:off x="3478392" y="1576"/>
          <a:ext cx="1272815" cy="12728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God wandelt</a:t>
          </a:r>
        </a:p>
      </dsp:txBody>
      <dsp:txXfrm>
        <a:off x="3664791" y="187975"/>
        <a:ext cx="900017" cy="900017"/>
      </dsp:txXfrm>
    </dsp:sp>
    <dsp:sp modelId="{5D9BED3D-D898-42AC-8FCB-346F9E958F9A}">
      <dsp:nvSpPr>
        <dsp:cNvPr id="0" name=""/>
        <dsp:cNvSpPr/>
      </dsp:nvSpPr>
      <dsp:spPr>
        <a:xfrm>
          <a:off x="5192168" y="991025"/>
          <a:ext cx="1272815" cy="12728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Bewaken van hof (mens, cherubs)</a:t>
          </a:r>
        </a:p>
      </dsp:txBody>
      <dsp:txXfrm>
        <a:off x="5378567" y="1177424"/>
        <a:ext cx="900017" cy="900017"/>
      </dsp:txXfrm>
    </dsp:sp>
    <dsp:sp modelId="{D3A79E9B-7161-4614-BB93-99AFB8A69834}">
      <dsp:nvSpPr>
        <dsp:cNvPr id="0" name=""/>
        <dsp:cNvSpPr/>
      </dsp:nvSpPr>
      <dsp:spPr>
        <a:xfrm>
          <a:off x="5192168" y="2969923"/>
          <a:ext cx="1272815" cy="12728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Levensboom</a:t>
          </a:r>
        </a:p>
      </dsp:txBody>
      <dsp:txXfrm>
        <a:off x="5378567" y="3156322"/>
        <a:ext cx="900017" cy="900017"/>
      </dsp:txXfrm>
    </dsp:sp>
    <dsp:sp modelId="{B470C0F3-6388-4034-A9EB-2D05FAE3603B}">
      <dsp:nvSpPr>
        <dsp:cNvPr id="0" name=""/>
        <dsp:cNvSpPr/>
      </dsp:nvSpPr>
      <dsp:spPr>
        <a:xfrm>
          <a:off x="3478392" y="3959372"/>
          <a:ext cx="1272815" cy="12728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Ingang</a:t>
          </a:r>
        </a:p>
      </dsp:txBody>
      <dsp:txXfrm>
        <a:off x="3664791" y="4145771"/>
        <a:ext cx="900017" cy="900017"/>
      </dsp:txXfrm>
    </dsp:sp>
    <dsp:sp modelId="{D262101F-B976-43D3-A000-E1EE4269EEE1}">
      <dsp:nvSpPr>
        <dsp:cNvPr id="0" name=""/>
        <dsp:cNvSpPr/>
      </dsp:nvSpPr>
      <dsp:spPr>
        <a:xfrm>
          <a:off x="1764616" y="2969923"/>
          <a:ext cx="1272815" cy="12728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Planten en bloemen</a:t>
          </a:r>
        </a:p>
      </dsp:txBody>
      <dsp:txXfrm>
        <a:off x="1951015" y="3156322"/>
        <a:ext cx="900017" cy="900017"/>
      </dsp:txXfrm>
    </dsp:sp>
    <dsp:sp modelId="{2AC995C0-8515-4B70-8A53-A800E1620D63}">
      <dsp:nvSpPr>
        <dsp:cNvPr id="0" name=""/>
        <dsp:cNvSpPr/>
      </dsp:nvSpPr>
      <dsp:spPr>
        <a:xfrm>
          <a:off x="1764616" y="991025"/>
          <a:ext cx="1272815" cy="12728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Rivier</a:t>
          </a:r>
        </a:p>
      </dsp:txBody>
      <dsp:txXfrm>
        <a:off x="1951015" y="1177424"/>
        <a:ext cx="900017" cy="9000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30C61-799E-4F02-9C6F-6917520F99D5}">
      <dsp:nvSpPr>
        <dsp:cNvPr id="0" name=""/>
        <dsp:cNvSpPr/>
      </dsp:nvSpPr>
      <dsp:spPr>
        <a:xfrm>
          <a:off x="791633" y="390685"/>
          <a:ext cx="1459348" cy="97338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6248" rIns="206248" bIns="206248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/>
            <a:t>Abel</a:t>
          </a:r>
        </a:p>
      </dsp:txBody>
      <dsp:txXfrm>
        <a:off x="1025129" y="390685"/>
        <a:ext cx="1225852" cy="973385"/>
      </dsp:txXfrm>
    </dsp:sp>
    <dsp:sp modelId="{54669CD6-BAF3-4FAC-B626-78F75B669E40}">
      <dsp:nvSpPr>
        <dsp:cNvPr id="0" name=""/>
        <dsp:cNvSpPr/>
      </dsp:nvSpPr>
      <dsp:spPr>
        <a:xfrm>
          <a:off x="791633" y="1364071"/>
          <a:ext cx="1459348" cy="97338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6248" rIns="206248" bIns="206248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/>
            <a:t>Kaïn</a:t>
          </a:r>
        </a:p>
      </dsp:txBody>
      <dsp:txXfrm>
        <a:off x="1025129" y="1364071"/>
        <a:ext cx="1225852" cy="973385"/>
      </dsp:txXfrm>
    </dsp:sp>
    <dsp:sp modelId="{34C57CF8-26AC-464A-B8D8-70884DE7577A}">
      <dsp:nvSpPr>
        <dsp:cNvPr id="0" name=""/>
        <dsp:cNvSpPr/>
      </dsp:nvSpPr>
      <dsp:spPr>
        <a:xfrm>
          <a:off x="791633" y="2337456"/>
          <a:ext cx="1459348" cy="97338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6248" rIns="206248" bIns="206248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/>
            <a:t>Seth</a:t>
          </a:r>
        </a:p>
      </dsp:txBody>
      <dsp:txXfrm>
        <a:off x="1025129" y="2337456"/>
        <a:ext cx="1225852" cy="973385"/>
      </dsp:txXfrm>
    </dsp:sp>
    <dsp:sp modelId="{FAE91A36-4286-474A-9925-E0C9A4D0BBE2}">
      <dsp:nvSpPr>
        <dsp:cNvPr id="0" name=""/>
        <dsp:cNvSpPr/>
      </dsp:nvSpPr>
      <dsp:spPr>
        <a:xfrm>
          <a:off x="13314" y="1525"/>
          <a:ext cx="972899" cy="972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Adam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(4:25)</a:t>
          </a:r>
        </a:p>
      </dsp:txBody>
      <dsp:txXfrm>
        <a:off x="155792" y="144003"/>
        <a:ext cx="687943" cy="687943"/>
      </dsp:txXfrm>
    </dsp:sp>
    <dsp:sp modelId="{EA2E1B48-45FE-4820-BC00-CE90D0090422}">
      <dsp:nvSpPr>
        <dsp:cNvPr id="0" name=""/>
        <dsp:cNvSpPr/>
      </dsp:nvSpPr>
      <dsp:spPr>
        <a:xfrm>
          <a:off x="3223881" y="390685"/>
          <a:ext cx="1459348" cy="97338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6248" rIns="206248" bIns="206248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 err="1"/>
            <a:t>Jafet</a:t>
          </a:r>
          <a:endParaRPr lang="nl-BE" sz="2900" kern="1200" dirty="0"/>
        </a:p>
      </dsp:txBody>
      <dsp:txXfrm>
        <a:off x="3457377" y="390685"/>
        <a:ext cx="1225852" cy="973385"/>
      </dsp:txXfrm>
    </dsp:sp>
    <dsp:sp modelId="{68965C95-A12C-45EC-92A2-C9F1C0F7D7EA}">
      <dsp:nvSpPr>
        <dsp:cNvPr id="0" name=""/>
        <dsp:cNvSpPr/>
      </dsp:nvSpPr>
      <dsp:spPr>
        <a:xfrm>
          <a:off x="3223881" y="1364071"/>
          <a:ext cx="1459348" cy="97338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6248" rIns="206248" bIns="206248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/>
            <a:t>Ham</a:t>
          </a:r>
        </a:p>
      </dsp:txBody>
      <dsp:txXfrm>
        <a:off x="3457377" y="1364071"/>
        <a:ext cx="1225852" cy="973385"/>
      </dsp:txXfrm>
    </dsp:sp>
    <dsp:sp modelId="{0AF7F823-7CFA-411B-BDD0-B296A2E9D5CF}">
      <dsp:nvSpPr>
        <dsp:cNvPr id="0" name=""/>
        <dsp:cNvSpPr/>
      </dsp:nvSpPr>
      <dsp:spPr>
        <a:xfrm>
          <a:off x="3223881" y="2337456"/>
          <a:ext cx="1459348" cy="97338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6248" rIns="206248" bIns="206248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/>
            <a:t>Sem</a:t>
          </a:r>
        </a:p>
      </dsp:txBody>
      <dsp:txXfrm>
        <a:off x="3457377" y="2337456"/>
        <a:ext cx="1225852" cy="973385"/>
      </dsp:txXfrm>
    </dsp:sp>
    <dsp:sp modelId="{D1D5CF09-7220-40CF-8EEC-C06CA78B89AA}">
      <dsp:nvSpPr>
        <dsp:cNvPr id="0" name=""/>
        <dsp:cNvSpPr/>
      </dsp:nvSpPr>
      <dsp:spPr>
        <a:xfrm>
          <a:off x="2445562" y="1525"/>
          <a:ext cx="972899" cy="972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Noach (9:25-27)</a:t>
          </a:r>
        </a:p>
      </dsp:txBody>
      <dsp:txXfrm>
        <a:off x="2588040" y="144003"/>
        <a:ext cx="687943" cy="687943"/>
      </dsp:txXfrm>
    </dsp:sp>
    <dsp:sp modelId="{9ED297C4-045F-411E-B408-13C1C7EED650}">
      <dsp:nvSpPr>
        <dsp:cNvPr id="0" name=""/>
        <dsp:cNvSpPr/>
      </dsp:nvSpPr>
      <dsp:spPr>
        <a:xfrm>
          <a:off x="5656129" y="390685"/>
          <a:ext cx="1459348" cy="97338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6248" rIns="206248" bIns="206248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 err="1"/>
            <a:t>Nahor</a:t>
          </a:r>
          <a:endParaRPr lang="nl-BE" sz="2900" kern="1200" dirty="0"/>
        </a:p>
      </dsp:txBody>
      <dsp:txXfrm>
        <a:off x="5889624" y="390685"/>
        <a:ext cx="1225852" cy="973385"/>
      </dsp:txXfrm>
    </dsp:sp>
    <dsp:sp modelId="{C6500BFE-69F9-49F0-B75E-DA753B68DA47}">
      <dsp:nvSpPr>
        <dsp:cNvPr id="0" name=""/>
        <dsp:cNvSpPr/>
      </dsp:nvSpPr>
      <dsp:spPr>
        <a:xfrm>
          <a:off x="5656129" y="1364071"/>
          <a:ext cx="1459348" cy="97338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6248" rIns="206248" bIns="206248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 err="1"/>
            <a:t>Haran</a:t>
          </a:r>
          <a:endParaRPr lang="nl-BE" sz="2900" kern="1200" dirty="0"/>
        </a:p>
      </dsp:txBody>
      <dsp:txXfrm>
        <a:off x="5889624" y="1364071"/>
        <a:ext cx="1225852" cy="973385"/>
      </dsp:txXfrm>
    </dsp:sp>
    <dsp:sp modelId="{0E4CD549-1257-48B3-8A3D-615AA1019B87}">
      <dsp:nvSpPr>
        <dsp:cNvPr id="0" name=""/>
        <dsp:cNvSpPr/>
      </dsp:nvSpPr>
      <dsp:spPr>
        <a:xfrm>
          <a:off x="5656129" y="2337456"/>
          <a:ext cx="1459348" cy="97338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6248" rIns="206248" bIns="206248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/>
            <a:t>Abram</a:t>
          </a:r>
        </a:p>
      </dsp:txBody>
      <dsp:txXfrm>
        <a:off x="5889624" y="2337456"/>
        <a:ext cx="1225852" cy="973385"/>
      </dsp:txXfrm>
    </dsp:sp>
    <dsp:sp modelId="{B433E70E-7EFA-4473-8883-F9AE080C65BE}">
      <dsp:nvSpPr>
        <dsp:cNvPr id="0" name=""/>
        <dsp:cNvSpPr/>
      </dsp:nvSpPr>
      <dsp:spPr>
        <a:xfrm>
          <a:off x="4877809" y="1525"/>
          <a:ext cx="972899" cy="972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 err="1"/>
            <a:t>Terach</a:t>
          </a:r>
          <a:r>
            <a:rPr lang="nl-BE" sz="1600" kern="1200" dirty="0"/>
            <a:t> (11:26)</a:t>
          </a:r>
        </a:p>
      </dsp:txBody>
      <dsp:txXfrm>
        <a:off x="5020287" y="144003"/>
        <a:ext cx="687943" cy="687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51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720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77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71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916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210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645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523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02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547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92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11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2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Genesis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Jakobs geschiedenis (28-37)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199" y="1874520"/>
            <a:ext cx="8544601" cy="384048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A – Begin verbanning Jakob (Gn28:6)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B – Familie van Ezau (Gn28:7-9)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C – Jakob stopt in Bethel (Gn28:10-22)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D – Van Kanaän naar </a:t>
            </a:r>
            <a:r>
              <a:rPr lang="nl-BE" dirty="0" err="1"/>
              <a:t>Paddan</a:t>
            </a:r>
            <a:r>
              <a:rPr lang="nl-BE" dirty="0"/>
              <a:t>-Aram (Gn29:1-30)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E – Jakobs familie groeit (Gn29:31-30:24)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	F – Jakobs spelletje (Gn30:25-43)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		X – Jahweh laat Jakob ontsnappen (Gn31:1-55)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	F’ – Jakobs spelletje (Gn32:1-32)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E’ – Jakobs familie ontmoet Ezau (Gn33:1-17)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D’ – </a:t>
            </a:r>
            <a:r>
              <a:rPr lang="nl-BE" dirty="0" err="1"/>
              <a:t>Paddan</a:t>
            </a:r>
            <a:r>
              <a:rPr lang="nl-BE" dirty="0"/>
              <a:t>-Aram naar Kanaän (Gn33:18-34:31)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C’ – Jakob stopt in Bethel (Gn35:1-29)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B’ – Familie van Ezau (Gn36:1-43)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A’ – Einde verbanning Jakob (Gn37:1)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33564"/>
            <a:ext cx="12938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45332"/>
            <a:ext cx="129131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43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Jozefs geschiedenis (37-50)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199" y="1874520"/>
            <a:ext cx="8544601" cy="384048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A – Strijd tussen Jozef en zijn broers (37:2-11)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A’ – Meer strijd tussen Jozef en zijn broers (37:12-36)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B – Seksuele verzoeking bij Juda (38:1-30)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B’ – Seksuele verzoeking bij Jozef (39:1-23)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C – Jozef legt twee dromen uit van gevangenen (40:1-23)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C’ – Jozef legt twee dromen uit van de farao (41:1-57)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D – Jozef broers naar Egypte voor voedsel (42:1-38)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D’ – Jozef broers opnieuw naar Egypte voor voedsel (43:1-44:3)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E – Jozef maakt zich bekend aan zijn broers (44:4-45:15)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E’ – Jozef maakt zich bekend aan de hele familie (45:16-47:12)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	F – Voorspoed in Egypte: Jozef als redder (47:13-26)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	F’ – Voorspoed in Egypte: Zegen over Jakobs zonen (47:27-49:32)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		G – Dood van Jakob (49:33-50:14)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		G’ – Dood van Jozef (50:15-26)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252"/>
            <a:ext cx="1890713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8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0"/>
            <a:ext cx="5584566" cy="573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194654"/>
              </p:ext>
            </p:extLst>
          </p:nvPr>
        </p:nvGraphicFramePr>
        <p:xfrm>
          <a:off x="107504" y="769268"/>
          <a:ext cx="89289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43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021991"/>
              </p:ext>
            </p:extLst>
          </p:nvPr>
        </p:nvGraphicFramePr>
        <p:xfrm>
          <a:off x="107504" y="769268"/>
          <a:ext cx="89289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85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110372"/>
              </p:ext>
            </p:extLst>
          </p:nvPr>
        </p:nvGraphicFramePr>
        <p:xfrm>
          <a:off x="107504" y="769268"/>
          <a:ext cx="89289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477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DE3A2-9E9B-27E2-D1B5-12664103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7220"/>
            <a:ext cx="8229600" cy="889000"/>
          </a:xfrm>
        </p:spPr>
        <p:txBody>
          <a:bodyPr/>
          <a:lstStyle/>
          <a:p>
            <a:r>
              <a:rPr lang="nl-BE" dirty="0"/>
              <a:t>De hof en de tempel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875A7A-5746-8EFA-9105-A82DEC37A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3324"/>
            <a:ext cx="8229600" cy="4205456"/>
          </a:xfrm>
        </p:spPr>
        <p:txBody>
          <a:bodyPr>
            <a:normAutofit lnSpcReduction="10000"/>
          </a:bodyPr>
          <a:lstStyle/>
          <a:p>
            <a:r>
              <a:rPr lang="nl-BE" dirty="0"/>
              <a:t>De tuin als prototype van Gods woonplaats, de tempel.</a:t>
            </a:r>
          </a:p>
          <a:p>
            <a:r>
              <a:rPr lang="nl-BE" dirty="0"/>
              <a:t>God wandelt in Eden en wil wonen in de tempel (Gn3:8; Ex25:8).</a:t>
            </a:r>
          </a:p>
          <a:p>
            <a:r>
              <a:rPr lang="nl-BE" dirty="0"/>
              <a:t>Mens moet hof en tempel bewaken (Gn2:15; Nm3:7-8; 8:25-26).</a:t>
            </a:r>
          </a:p>
          <a:p>
            <a:r>
              <a:rPr lang="nl-BE" dirty="0"/>
              <a:t>Cherubs bewaren later de </a:t>
            </a:r>
            <a:r>
              <a:rPr lang="nl-BE" dirty="0" err="1"/>
              <a:t>onnaderbare</a:t>
            </a:r>
            <a:r>
              <a:rPr lang="nl-BE" dirty="0"/>
              <a:t> hof en ook de nagenoeg </a:t>
            </a:r>
            <a:r>
              <a:rPr lang="nl-BE" dirty="0" err="1"/>
              <a:t>onnaderbare</a:t>
            </a:r>
            <a:r>
              <a:rPr lang="nl-BE" dirty="0"/>
              <a:t> verbondsark (Gn3:24; Ex25:18-20).</a:t>
            </a:r>
          </a:p>
          <a:p>
            <a:r>
              <a:rPr lang="nl-BE" dirty="0"/>
              <a:t>Boomvorm van de tempelkandelaar lijkt op de levensboom (Gn2:9; Ex25:31-40).</a:t>
            </a:r>
          </a:p>
          <a:p>
            <a:r>
              <a:rPr lang="nl-BE" dirty="0"/>
              <a:t>Ingang van hof en ontmoetingstent ligt</a:t>
            </a:r>
            <a:br>
              <a:rPr lang="nl-BE" dirty="0"/>
            </a:br>
            <a:r>
              <a:rPr lang="nl-BE" dirty="0"/>
              <a:t>in oosten (Gn3:24; Ex27:9-16).</a:t>
            </a:r>
          </a:p>
          <a:p>
            <a:r>
              <a:rPr lang="nl-BE" dirty="0"/>
              <a:t>Afbeeldingen van planten en bloemen in de tempel herinneren aan de hof (Gn2:8-9; 1Kn6:18,29,32,35; 7:18-20)</a:t>
            </a:r>
          </a:p>
          <a:p>
            <a:r>
              <a:rPr lang="nl-BE" dirty="0"/>
              <a:t>Een rivier ontspringt in Eden en in de tempel die de profeten beschrijven (Gn2:10; Ez47:1-12; </a:t>
            </a:r>
            <a:r>
              <a:rPr lang="nl-BE"/>
              <a:t>Zc14:8-9)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135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373457"/>
              </p:ext>
            </p:extLst>
          </p:nvPr>
        </p:nvGraphicFramePr>
        <p:xfrm>
          <a:off x="457200" y="481236"/>
          <a:ext cx="8229600" cy="523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89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713851"/>
              </p:ext>
            </p:extLst>
          </p:nvPr>
        </p:nvGraphicFramePr>
        <p:xfrm>
          <a:off x="107504" y="769268"/>
          <a:ext cx="712879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7621"/>
            <a:ext cx="2682555" cy="17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7622"/>
            <a:ext cx="2713689" cy="17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1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Abrahams geschiedenis (12-21)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199" y="1874520"/>
            <a:ext cx="8544601" cy="384048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A – Gods belofte aan Abram: veel nakomelingen (Gn12:1-9)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</a:t>
            </a:r>
            <a:r>
              <a:rPr lang="nl-BE" dirty="0">
                <a:solidFill>
                  <a:schemeClr val="accent6"/>
                </a:solidFill>
              </a:rPr>
              <a:t>B – Abraham verloochent Sara in Egypte (Gn12:10-20)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C – Lot woont in Sodom (Gn13)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D – Abraham helpt in Lots strijd met Sodom (Gn14)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E – De belofte van een zoon aan  Abraham (Gn15)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	F – Geboorte van Ismaël (Gn16)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		</a:t>
            </a:r>
            <a:r>
              <a:rPr lang="nl-BE" dirty="0">
                <a:solidFill>
                  <a:srgbClr val="FF0000"/>
                </a:solidFill>
              </a:rPr>
              <a:t>X – Het verbond met Jahweh (Gn17:1-21)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	F’ – Besnijdenis van Ismaël (Gn17:22-27)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E’ – De belofte van een zoon aan Sara (Gn18:1-15)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D’ – Abraham bidt voor Lot in Sodom (Gn18:16-33)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C’ – Lot vlucht uit Sodom (Gn19:1-38)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</a:t>
            </a:r>
            <a:r>
              <a:rPr lang="nl-BE" dirty="0">
                <a:solidFill>
                  <a:schemeClr val="accent6"/>
                </a:solidFill>
              </a:rPr>
              <a:t>B’ – Abraham verloochent Sara in </a:t>
            </a:r>
            <a:r>
              <a:rPr lang="nl-BE" dirty="0" err="1">
                <a:solidFill>
                  <a:schemeClr val="accent6"/>
                </a:solidFill>
              </a:rPr>
              <a:t>Gerar</a:t>
            </a:r>
            <a:r>
              <a:rPr lang="nl-BE" dirty="0">
                <a:solidFill>
                  <a:schemeClr val="accent6"/>
                </a:solidFill>
              </a:rPr>
              <a:t> (Gn20:1-18)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A’ – De vervulling van Gods belofte: geboorte van Isaak (Gn21:1-7)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54" y="1417340"/>
            <a:ext cx="1233693" cy="176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673" y="3361556"/>
            <a:ext cx="1242474" cy="180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8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Isaaks geschiedenis (21-27)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199" y="1874520"/>
            <a:ext cx="8544601" cy="384048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A – God kiest de jongste zoon Isaak (Gn21:8-19)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B – Huwelijk Ismaël met heidense vrouwen (Gn21:20-21)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C – Conflict met </a:t>
            </a:r>
            <a:r>
              <a:rPr lang="nl-BE" dirty="0" err="1"/>
              <a:t>Abimelech</a:t>
            </a:r>
            <a:r>
              <a:rPr lang="nl-BE" dirty="0"/>
              <a:t> van </a:t>
            </a:r>
            <a:r>
              <a:rPr lang="nl-BE" dirty="0" err="1"/>
              <a:t>Gerar</a:t>
            </a:r>
            <a:r>
              <a:rPr lang="nl-BE" dirty="0"/>
              <a:t> over de putten (Gn21:22-34)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D – Geloof in het verbond (Gn22:1-19)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E – Nakomelingen van </a:t>
            </a:r>
            <a:r>
              <a:rPr lang="nl-BE" dirty="0" err="1"/>
              <a:t>Nahor</a:t>
            </a:r>
            <a:r>
              <a:rPr lang="nl-BE" dirty="0"/>
              <a:t> (Gn22:20-24)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	F – Dood van Sara (Gn23:1-20)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		X – </a:t>
            </a:r>
            <a:r>
              <a:rPr lang="nl-BE" dirty="0">
                <a:solidFill>
                  <a:srgbClr val="FF0000"/>
                </a:solidFill>
              </a:rPr>
              <a:t>Jahweh verkiest Rebekka voor Isaak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	F’ – Dood van Abraham (Gn25:1-10)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	E’ – Nakomelingen van Ismaël (Gn25:11-18)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	D’ – Verachting van het verbond (Gn25:19-34)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	C’ – Conflict met </a:t>
            </a:r>
            <a:r>
              <a:rPr lang="nl-BE" dirty="0" err="1"/>
              <a:t>Abimelech</a:t>
            </a:r>
            <a:r>
              <a:rPr lang="nl-BE" dirty="0"/>
              <a:t> van </a:t>
            </a:r>
            <a:r>
              <a:rPr lang="nl-BE" dirty="0" err="1"/>
              <a:t>Gerar</a:t>
            </a:r>
            <a:r>
              <a:rPr lang="nl-BE" dirty="0"/>
              <a:t> over de putten (Gn26:1-33)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	B’ – Huwelijk Ezau met heidense vrouwen (Gn26:34-35)</a:t>
            </a:r>
          </a:p>
          <a:p>
            <a:pPr marL="109728" indent="0">
              <a:buNone/>
              <a:tabLst>
                <a:tab pos="361950" algn="l"/>
                <a:tab pos="542925" algn="l"/>
                <a:tab pos="714375" algn="l"/>
                <a:tab pos="895350" algn="l"/>
                <a:tab pos="1076325" algn="l"/>
                <a:tab pos="1257300" algn="l"/>
                <a:tab pos="1438275" algn="l"/>
                <a:tab pos="1619250" algn="l"/>
                <a:tab pos="1790700" algn="l"/>
              </a:tabLst>
            </a:pPr>
            <a:r>
              <a:rPr lang="nl-BE" dirty="0"/>
              <a:t>A’ – God kiest de jongste zoon Jakob (Gn27:1-28:4)</a:t>
            </a:r>
          </a:p>
        </p:txBody>
      </p:sp>
    </p:spTree>
    <p:extLst>
      <p:ext uri="{BB962C8B-B14F-4D97-AF65-F5344CB8AC3E}">
        <p14:creationId xmlns:p14="http://schemas.microsoft.com/office/powerpoint/2010/main" val="2114365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225</TotalTime>
  <Words>1027</Words>
  <Application>Microsoft Office PowerPoint</Application>
  <PresentationFormat>Diavoorstelling (16:10)</PresentationFormat>
  <Paragraphs>122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2013 - 2022 Thema</vt:lpstr>
      <vt:lpstr>Genesis</vt:lpstr>
      <vt:lpstr>PowerPoint-presentatie</vt:lpstr>
      <vt:lpstr>PowerPoint-presentatie</vt:lpstr>
      <vt:lpstr>PowerPoint-presentatie</vt:lpstr>
      <vt:lpstr>De hof en de tempel</vt:lpstr>
      <vt:lpstr>PowerPoint-presentatie</vt:lpstr>
      <vt:lpstr>PowerPoint-presentatie</vt:lpstr>
      <vt:lpstr>Abrahams geschiedenis (12-21)</vt:lpstr>
      <vt:lpstr>Isaaks geschiedenis (21-27)</vt:lpstr>
      <vt:lpstr>Jakobs geschiedenis (28-37)</vt:lpstr>
      <vt:lpstr>Jozefs geschiedenis (37-50)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94</cp:revision>
  <dcterms:created xsi:type="dcterms:W3CDTF">2019-09-04T13:46:42Z</dcterms:created>
  <dcterms:modified xsi:type="dcterms:W3CDTF">2025-10-13T12:14:30Z</dcterms:modified>
</cp:coreProperties>
</file>